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notesMasterIdLst>
    <p:notesMasterId r:id="rId19"/>
  </p:notesMasterIdLst>
  <p:sldIdLst>
    <p:sldId id="282" r:id="rId6"/>
    <p:sldId id="261" r:id="rId7"/>
    <p:sldId id="274" r:id="rId8"/>
    <p:sldId id="283" r:id="rId9"/>
    <p:sldId id="270" r:id="rId10"/>
    <p:sldId id="267" r:id="rId11"/>
    <p:sldId id="277" r:id="rId12"/>
    <p:sldId id="279" r:id="rId13"/>
    <p:sldId id="281" r:id="rId14"/>
    <p:sldId id="268" r:id="rId15"/>
    <p:sldId id="269" r:id="rId16"/>
    <p:sldId id="266" r:id="rId17"/>
    <p:sldId id="272" r:id="rId1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dre" initials="I" lastIdx="0" clrIdx="0">
    <p:extLst>
      <p:ext uri="{19B8F6BF-5375-455C-9EA6-DF929625EA0E}">
        <p15:presenceInfo xmlns:p15="http://schemas.microsoft.com/office/powerpoint/2012/main" userId="Ind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10" autoAdjust="0"/>
  </p:normalViewPr>
  <p:slideViewPr>
    <p:cSldViewPr snapToGrid="0">
      <p:cViewPr varScale="1">
        <p:scale>
          <a:sx n="98" d="100"/>
          <a:sy n="98" d="100"/>
        </p:scale>
        <p:origin x="10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450EA0-7AF7-4270-9482-F4E0FA6F7B6A}" type="doc">
      <dgm:prSet loTypeId="urn:microsoft.com/office/officeart/2005/8/layout/arrow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8D171FCA-0450-4A03-AAF1-FE12FFACA237}">
      <dgm:prSet phldrT="[Text]"/>
      <dgm:spPr/>
      <dgm:t>
        <a:bodyPr/>
        <a:lstStyle/>
        <a:p>
          <a:r>
            <a:rPr lang="lt-LT" dirty="0"/>
            <a:t>Atidarytas pirmasis alaus stendas</a:t>
          </a:r>
        </a:p>
      </dgm:t>
    </dgm:pt>
    <dgm:pt modelId="{72A751A5-C3A5-422A-80DD-E5CCFC9D49E9}" type="parTrans" cxnId="{17DE65B5-743D-434A-A092-CA2D1DE1A4D7}">
      <dgm:prSet/>
      <dgm:spPr/>
      <dgm:t>
        <a:bodyPr/>
        <a:lstStyle/>
        <a:p>
          <a:endParaRPr lang="lt-LT"/>
        </a:p>
      </dgm:t>
    </dgm:pt>
    <dgm:pt modelId="{F04B267F-C14F-4953-86A2-578AC4C83B44}" type="sibTrans" cxnId="{17DE65B5-743D-434A-A092-CA2D1DE1A4D7}">
      <dgm:prSet/>
      <dgm:spPr/>
      <dgm:t>
        <a:bodyPr/>
        <a:lstStyle/>
        <a:p>
          <a:endParaRPr lang="lt-LT"/>
        </a:p>
      </dgm:t>
    </dgm:pt>
    <dgm:pt modelId="{20A6B0F5-1EC5-4E2D-A80C-6140DA9B80AB}">
      <dgm:prSet phldrT="[Text]"/>
      <dgm:spPr/>
      <dgm:t>
        <a:bodyPr/>
        <a:lstStyle/>
        <a:p>
          <a:r>
            <a:rPr lang="lt-LT" dirty="0"/>
            <a:t>Pirminis viešas akcijų siūlymas</a:t>
          </a:r>
        </a:p>
      </dgm:t>
    </dgm:pt>
    <dgm:pt modelId="{97F549B2-C858-4848-A178-307F44573C6E}" type="parTrans" cxnId="{DA1F72AB-D33B-4914-8B48-FEA2C311D723}">
      <dgm:prSet/>
      <dgm:spPr/>
      <dgm:t>
        <a:bodyPr/>
        <a:lstStyle/>
        <a:p>
          <a:endParaRPr lang="lt-LT"/>
        </a:p>
      </dgm:t>
    </dgm:pt>
    <dgm:pt modelId="{8B32F426-B906-4BFC-88EC-C5777F5E6FC5}" type="sibTrans" cxnId="{DA1F72AB-D33B-4914-8B48-FEA2C311D723}">
      <dgm:prSet/>
      <dgm:spPr/>
      <dgm:t>
        <a:bodyPr/>
        <a:lstStyle/>
        <a:p>
          <a:endParaRPr lang="lt-LT"/>
        </a:p>
      </dgm:t>
    </dgm:pt>
    <dgm:pt modelId="{FA10971F-0E82-492A-A1CE-5142AB3321CB}">
      <dgm:prSet phldrT="[Text]"/>
      <dgm:spPr/>
      <dgm:t>
        <a:bodyPr/>
        <a:lstStyle/>
        <a:p>
          <a:r>
            <a:rPr lang="lt-LT" dirty="0"/>
            <a:t>Atidarė pirmąjį savo viešbutį </a:t>
          </a:r>
        </a:p>
      </dgm:t>
    </dgm:pt>
    <dgm:pt modelId="{747DC11A-0B15-458D-94DB-9C6A17CACB35}" type="parTrans" cxnId="{CF447FE1-5575-4BA8-B130-3F0EBB230710}">
      <dgm:prSet/>
      <dgm:spPr/>
      <dgm:t>
        <a:bodyPr/>
        <a:lstStyle/>
        <a:p>
          <a:endParaRPr lang="lt-LT"/>
        </a:p>
      </dgm:t>
    </dgm:pt>
    <dgm:pt modelId="{BB27C0DB-58DC-408E-9599-988E559138C7}" type="sibTrans" cxnId="{CF447FE1-5575-4BA8-B130-3F0EBB230710}">
      <dgm:prSet/>
      <dgm:spPr/>
      <dgm:t>
        <a:bodyPr/>
        <a:lstStyle/>
        <a:p>
          <a:endParaRPr lang="lt-LT"/>
        </a:p>
      </dgm:t>
    </dgm:pt>
    <dgm:pt modelId="{573DE8D0-EE91-472B-B5FE-E7AAC9FAA735}">
      <dgm:prSet phldrT="[Text]"/>
      <dgm:spPr/>
      <dgm:t>
        <a:bodyPr/>
        <a:lstStyle/>
        <a:p>
          <a:r>
            <a:rPr lang="lt-LT" dirty="0"/>
            <a:t>J. W. </a:t>
          </a:r>
          <a:r>
            <a:rPr lang="lt-LT" dirty="0" err="1"/>
            <a:t>Marriott</a:t>
          </a:r>
          <a:r>
            <a:rPr lang="lt-LT" dirty="0"/>
            <a:t> Sr. perleidžia prezidento poziciją J. W. </a:t>
          </a:r>
          <a:r>
            <a:rPr lang="lt-LT" dirty="0" err="1"/>
            <a:t>Marriott</a:t>
          </a:r>
          <a:r>
            <a:rPr lang="lt-LT" dirty="0"/>
            <a:t> </a:t>
          </a:r>
          <a:r>
            <a:rPr lang="lt-LT" dirty="0" err="1"/>
            <a:t>Jr</a:t>
          </a:r>
          <a:r>
            <a:rPr lang="lt-LT" dirty="0"/>
            <a:t>.</a:t>
          </a:r>
        </a:p>
      </dgm:t>
    </dgm:pt>
    <dgm:pt modelId="{0A1D1B8A-D69D-4C75-A5B4-52AEBD6D8C90}" type="parTrans" cxnId="{B7E0F5F3-1CCB-489C-8160-E4E96C173AC1}">
      <dgm:prSet/>
      <dgm:spPr/>
      <dgm:t>
        <a:bodyPr/>
        <a:lstStyle/>
        <a:p>
          <a:endParaRPr lang="lt-LT"/>
        </a:p>
      </dgm:t>
    </dgm:pt>
    <dgm:pt modelId="{27B44AF1-9F44-45D5-B97A-E25D93D62577}" type="sibTrans" cxnId="{B7E0F5F3-1CCB-489C-8160-E4E96C173AC1}">
      <dgm:prSet/>
      <dgm:spPr/>
      <dgm:t>
        <a:bodyPr/>
        <a:lstStyle/>
        <a:p>
          <a:endParaRPr lang="lt-LT"/>
        </a:p>
      </dgm:t>
    </dgm:pt>
    <dgm:pt modelId="{032D3570-D7FC-4EF6-AD8D-E4C3E8B4413B}" type="pres">
      <dgm:prSet presAssocID="{9C450EA0-7AF7-4270-9482-F4E0FA6F7B6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14C5BD-E8FE-4B57-B0AF-61148008DFE5}" type="pres">
      <dgm:prSet presAssocID="{9C450EA0-7AF7-4270-9482-F4E0FA6F7B6A}" presName="arrow" presStyleLbl="bgShp" presStyleIdx="0" presStyleCnt="1"/>
      <dgm:spPr/>
    </dgm:pt>
    <dgm:pt modelId="{0E29759A-7C1B-4B12-BDA1-A624D181643E}" type="pres">
      <dgm:prSet presAssocID="{9C450EA0-7AF7-4270-9482-F4E0FA6F7B6A}" presName="arrowDiagram4" presStyleCnt="0"/>
      <dgm:spPr/>
    </dgm:pt>
    <dgm:pt modelId="{841E8532-8354-4F3F-B5EE-84D80B731014}" type="pres">
      <dgm:prSet presAssocID="{8D171FCA-0450-4A03-AAF1-FE12FFACA237}" presName="bullet4a" presStyleLbl="node1" presStyleIdx="0" presStyleCnt="4"/>
      <dgm:spPr/>
    </dgm:pt>
    <dgm:pt modelId="{D9D1CA94-527B-4A93-A9C3-A3681CAD3396}" type="pres">
      <dgm:prSet presAssocID="{8D171FCA-0450-4A03-AAF1-FE12FFACA237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28223-9871-48EF-A9BD-B339C4DE4412}" type="pres">
      <dgm:prSet presAssocID="{20A6B0F5-1EC5-4E2D-A80C-6140DA9B80AB}" presName="bullet4b" presStyleLbl="node1" presStyleIdx="1" presStyleCnt="4"/>
      <dgm:spPr/>
    </dgm:pt>
    <dgm:pt modelId="{8263DBAC-E96A-437C-BF20-02BF05094F46}" type="pres">
      <dgm:prSet presAssocID="{20A6B0F5-1EC5-4E2D-A80C-6140DA9B80AB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F4352-FF39-410C-8595-B38E0C35385A}" type="pres">
      <dgm:prSet presAssocID="{FA10971F-0E82-492A-A1CE-5142AB3321CB}" presName="bullet4c" presStyleLbl="node1" presStyleIdx="2" presStyleCnt="4"/>
      <dgm:spPr/>
    </dgm:pt>
    <dgm:pt modelId="{ED7E8399-CC4C-44E2-B964-AC7D4F92C451}" type="pres">
      <dgm:prSet presAssocID="{FA10971F-0E82-492A-A1CE-5142AB3321CB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B96FE-D3CC-4010-AF55-35F11D9A4F41}" type="pres">
      <dgm:prSet presAssocID="{573DE8D0-EE91-472B-B5FE-E7AAC9FAA735}" presName="bullet4d" presStyleLbl="node1" presStyleIdx="3" presStyleCnt="4"/>
      <dgm:spPr/>
    </dgm:pt>
    <dgm:pt modelId="{E1CAFA3D-3998-4F24-A1C3-1C5ECD8A4CF5}" type="pres">
      <dgm:prSet presAssocID="{573DE8D0-EE91-472B-B5FE-E7AAC9FAA735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1F72AB-D33B-4914-8B48-FEA2C311D723}" srcId="{9C450EA0-7AF7-4270-9482-F4E0FA6F7B6A}" destId="{20A6B0F5-1EC5-4E2D-A80C-6140DA9B80AB}" srcOrd="1" destOrd="0" parTransId="{97F549B2-C858-4848-A178-307F44573C6E}" sibTransId="{8B32F426-B906-4BFC-88EC-C5777F5E6FC5}"/>
    <dgm:cxn modelId="{9C4DD3CA-0CE1-407E-A47F-424069A8C9E7}" type="presOf" srcId="{8D171FCA-0450-4A03-AAF1-FE12FFACA237}" destId="{D9D1CA94-527B-4A93-A9C3-A3681CAD3396}" srcOrd="0" destOrd="0" presId="urn:microsoft.com/office/officeart/2005/8/layout/arrow2"/>
    <dgm:cxn modelId="{B7E0F5F3-1CCB-489C-8160-E4E96C173AC1}" srcId="{9C450EA0-7AF7-4270-9482-F4E0FA6F7B6A}" destId="{573DE8D0-EE91-472B-B5FE-E7AAC9FAA735}" srcOrd="3" destOrd="0" parTransId="{0A1D1B8A-D69D-4C75-A5B4-52AEBD6D8C90}" sibTransId="{27B44AF1-9F44-45D5-B97A-E25D93D62577}"/>
    <dgm:cxn modelId="{61CA49F7-D33C-4DBC-822F-BF5137312C52}" type="presOf" srcId="{FA10971F-0E82-492A-A1CE-5142AB3321CB}" destId="{ED7E8399-CC4C-44E2-B964-AC7D4F92C451}" srcOrd="0" destOrd="0" presId="urn:microsoft.com/office/officeart/2005/8/layout/arrow2"/>
    <dgm:cxn modelId="{CF447FE1-5575-4BA8-B130-3F0EBB230710}" srcId="{9C450EA0-7AF7-4270-9482-F4E0FA6F7B6A}" destId="{FA10971F-0E82-492A-A1CE-5142AB3321CB}" srcOrd="2" destOrd="0" parTransId="{747DC11A-0B15-458D-94DB-9C6A17CACB35}" sibTransId="{BB27C0DB-58DC-408E-9599-988E559138C7}"/>
    <dgm:cxn modelId="{F100FD04-9FCE-4D62-9F10-0FFA31668B04}" type="presOf" srcId="{573DE8D0-EE91-472B-B5FE-E7AAC9FAA735}" destId="{E1CAFA3D-3998-4F24-A1C3-1C5ECD8A4CF5}" srcOrd="0" destOrd="0" presId="urn:microsoft.com/office/officeart/2005/8/layout/arrow2"/>
    <dgm:cxn modelId="{13CA09D8-1FB6-4D0F-90E5-2802ACC84155}" type="presOf" srcId="{9C450EA0-7AF7-4270-9482-F4E0FA6F7B6A}" destId="{032D3570-D7FC-4EF6-AD8D-E4C3E8B4413B}" srcOrd="0" destOrd="0" presId="urn:microsoft.com/office/officeart/2005/8/layout/arrow2"/>
    <dgm:cxn modelId="{17DE65B5-743D-434A-A092-CA2D1DE1A4D7}" srcId="{9C450EA0-7AF7-4270-9482-F4E0FA6F7B6A}" destId="{8D171FCA-0450-4A03-AAF1-FE12FFACA237}" srcOrd="0" destOrd="0" parTransId="{72A751A5-C3A5-422A-80DD-E5CCFC9D49E9}" sibTransId="{F04B267F-C14F-4953-86A2-578AC4C83B44}"/>
    <dgm:cxn modelId="{527677A0-C7D0-4F43-B37E-65D01D65C298}" type="presOf" srcId="{20A6B0F5-1EC5-4E2D-A80C-6140DA9B80AB}" destId="{8263DBAC-E96A-437C-BF20-02BF05094F46}" srcOrd="0" destOrd="0" presId="urn:microsoft.com/office/officeart/2005/8/layout/arrow2"/>
    <dgm:cxn modelId="{F4628044-20DA-43D1-80F8-FE748566E3FB}" type="presParOf" srcId="{032D3570-D7FC-4EF6-AD8D-E4C3E8B4413B}" destId="{B414C5BD-E8FE-4B57-B0AF-61148008DFE5}" srcOrd="0" destOrd="0" presId="urn:microsoft.com/office/officeart/2005/8/layout/arrow2"/>
    <dgm:cxn modelId="{27250753-EF89-40A2-9884-D7E43B07D8C7}" type="presParOf" srcId="{032D3570-D7FC-4EF6-AD8D-E4C3E8B4413B}" destId="{0E29759A-7C1B-4B12-BDA1-A624D181643E}" srcOrd="1" destOrd="0" presId="urn:microsoft.com/office/officeart/2005/8/layout/arrow2"/>
    <dgm:cxn modelId="{FBAF3079-8080-4A0D-8842-19015A5D6772}" type="presParOf" srcId="{0E29759A-7C1B-4B12-BDA1-A624D181643E}" destId="{841E8532-8354-4F3F-B5EE-84D80B731014}" srcOrd="0" destOrd="0" presId="urn:microsoft.com/office/officeart/2005/8/layout/arrow2"/>
    <dgm:cxn modelId="{27C246F6-78F3-460C-9063-F3819FBE92E7}" type="presParOf" srcId="{0E29759A-7C1B-4B12-BDA1-A624D181643E}" destId="{D9D1CA94-527B-4A93-A9C3-A3681CAD3396}" srcOrd="1" destOrd="0" presId="urn:microsoft.com/office/officeart/2005/8/layout/arrow2"/>
    <dgm:cxn modelId="{B75FC1CB-211D-4B34-BE9A-C6B20E635B74}" type="presParOf" srcId="{0E29759A-7C1B-4B12-BDA1-A624D181643E}" destId="{D6128223-9871-48EF-A9BD-B339C4DE4412}" srcOrd="2" destOrd="0" presId="urn:microsoft.com/office/officeart/2005/8/layout/arrow2"/>
    <dgm:cxn modelId="{59220AA2-43C3-476F-AFFC-B5139D97D35D}" type="presParOf" srcId="{0E29759A-7C1B-4B12-BDA1-A624D181643E}" destId="{8263DBAC-E96A-437C-BF20-02BF05094F46}" srcOrd="3" destOrd="0" presId="urn:microsoft.com/office/officeart/2005/8/layout/arrow2"/>
    <dgm:cxn modelId="{F02BA1F5-CEB1-4D02-AE27-D524DA55FAD4}" type="presParOf" srcId="{0E29759A-7C1B-4B12-BDA1-A624D181643E}" destId="{1F5F4352-FF39-410C-8595-B38E0C35385A}" srcOrd="4" destOrd="0" presId="urn:microsoft.com/office/officeart/2005/8/layout/arrow2"/>
    <dgm:cxn modelId="{A52FC263-8768-40D2-8A4F-C05A44F4AB0D}" type="presParOf" srcId="{0E29759A-7C1B-4B12-BDA1-A624D181643E}" destId="{ED7E8399-CC4C-44E2-B964-AC7D4F92C451}" srcOrd="5" destOrd="0" presId="urn:microsoft.com/office/officeart/2005/8/layout/arrow2"/>
    <dgm:cxn modelId="{72EACF36-1184-419F-8EAB-7FB097CE5A6E}" type="presParOf" srcId="{0E29759A-7C1B-4B12-BDA1-A624D181643E}" destId="{9E6B96FE-D3CC-4010-AF55-35F11D9A4F41}" srcOrd="6" destOrd="0" presId="urn:microsoft.com/office/officeart/2005/8/layout/arrow2"/>
    <dgm:cxn modelId="{E3DD700E-5834-4E02-9D8F-E822A7B31985}" type="presParOf" srcId="{0E29759A-7C1B-4B12-BDA1-A624D181643E}" destId="{E1CAFA3D-3998-4F24-A1C3-1C5ECD8A4CF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0878DD-DDDA-4862-A679-573AB309E6FB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71AC71B6-FCF8-4201-81B4-9ED3F91A3112}">
      <dgm:prSet phldrT="[Text]"/>
      <dgm:spPr/>
      <dgm:t>
        <a:bodyPr/>
        <a:lstStyle/>
        <a:p>
          <a:r>
            <a:rPr lang="lt-LT" dirty="0"/>
            <a:t>Įmonių kooperacija (</a:t>
          </a:r>
          <a:r>
            <a:rPr lang="lt-LT" dirty="0" err="1"/>
            <a:t>Joint</a:t>
          </a:r>
          <a:r>
            <a:rPr lang="lt-LT" dirty="0"/>
            <a:t> </a:t>
          </a:r>
          <a:r>
            <a:rPr lang="lt-LT" dirty="0" err="1"/>
            <a:t>venture</a:t>
          </a:r>
          <a:r>
            <a:rPr lang="lt-LT" dirty="0"/>
            <a:t>)</a:t>
          </a:r>
        </a:p>
      </dgm:t>
    </dgm:pt>
    <dgm:pt modelId="{545D9CF7-5B85-4034-9A43-ECD592215384}" type="parTrans" cxnId="{8DB8919F-C0D5-4549-81D6-AA36938B7A4C}">
      <dgm:prSet/>
      <dgm:spPr/>
      <dgm:t>
        <a:bodyPr/>
        <a:lstStyle/>
        <a:p>
          <a:endParaRPr lang="lt-LT"/>
        </a:p>
      </dgm:t>
    </dgm:pt>
    <dgm:pt modelId="{27E56E81-2210-466F-B132-0CA5ECDF4EBE}" type="sibTrans" cxnId="{8DB8919F-C0D5-4549-81D6-AA36938B7A4C}">
      <dgm:prSet/>
      <dgm:spPr/>
      <dgm:t>
        <a:bodyPr/>
        <a:lstStyle/>
        <a:p>
          <a:endParaRPr lang="lt-LT"/>
        </a:p>
      </dgm:t>
    </dgm:pt>
    <dgm:pt modelId="{EA31022E-7A4E-49BB-938C-44D44EF51550}">
      <dgm:prSet phldrT="[Text]"/>
      <dgm:spPr/>
      <dgm:t>
        <a:bodyPr/>
        <a:lstStyle/>
        <a:p>
          <a:r>
            <a:rPr lang="lt-LT" dirty="0"/>
            <a:t>Vidu</a:t>
          </a:r>
          <a:r>
            <a:rPr lang="en-US" dirty="0"/>
            <a:t>r</a:t>
          </a:r>
          <a:r>
            <a:rPr lang="lt-LT" dirty="0" err="1"/>
            <a:t>inės</a:t>
          </a:r>
          <a:r>
            <a:rPr lang="lt-LT" dirty="0"/>
            <a:t> ir ekonominės klasės viešbučių plėtra </a:t>
          </a:r>
        </a:p>
      </dgm:t>
    </dgm:pt>
    <dgm:pt modelId="{ED21CDA7-BE5D-4BE0-85EF-3BFEDC28CD64}" type="parTrans" cxnId="{5D5AFF24-5915-4514-89E8-2E99BB2D9FC5}">
      <dgm:prSet/>
      <dgm:spPr/>
      <dgm:t>
        <a:bodyPr/>
        <a:lstStyle/>
        <a:p>
          <a:endParaRPr lang="lt-LT"/>
        </a:p>
      </dgm:t>
    </dgm:pt>
    <dgm:pt modelId="{B6E76718-9F1E-4BEB-B4F9-415EC10899B8}" type="sibTrans" cxnId="{5D5AFF24-5915-4514-89E8-2E99BB2D9FC5}">
      <dgm:prSet/>
      <dgm:spPr/>
      <dgm:t>
        <a:bodyPr/>
        <a:lstStyle/>
        <a:p>
          <a:endParaRPr lang="lt-LT"/>
        </a:p>
      </dgm:t>
    </dgm:pt>
    <dgm:pt modelId="{8EEB0306-B0AD-4433-BA0D-EA0BF342BE27}">
      <dgm:prSet phldrT="[Text]"/>
      <dgm:spPr/>
      <dgm:t>
        <a:bodyPr/>
        <a:lstStyle/>
        <a:p>
          <a:r>
            <a:rPr lang="lt-LT"/>
            <a:t>Įvesta mokesčių susigrąžinimo lengvata</a:t>
          </a:r>
          <a:endParaRPr lang="lt-LT" dirty="0"/>
        </a:p>
      </dgm:t>
    </dgm:pt>
    <dgm:pt modelId="{0136E770-9CDE-452B-960B-C925D06D0251}" type="parTrans" cxnId="{306AF17C-808F-4F58-9603-68625818E1C5}">
      <dgm:prSet/>
      <dgm:spPr/>
      <dgm:t>
        <a:bodyPr/>
        <a:lstStyle/>
        <a:p>
          <a:endParaRPr lang="lt-LT"/>
        </a:p>
      </dgm:t>
    </dgm:pt>
    <dgm:pt modelId="{F86274B5-A876-4257-899E-2CF0845707ED}" type="sibTrans" cxnId="{306AF17C-808F-4F58-9603-68625818E1C5}">
      <dgm:prSet/>
      <dgm:spPr/>
      <dgm:t>
        <a:bodyPr/>
        <a:lstStyle/>
        <a:p>
          <a:endParaRPr lang="lt-LT"/>
        </a:p>
      </dgm:t>
    </dgm:pt>
    <dgm:pt modelId="{1C494100-DDCF-4D91-A93E-75BB280CA5A2}">
      <dgm:prSet phldrT="[Text]"/>
      <dgm:spPr/>
      <dgm:t>
        <a:bodyPr/>
        <a:lstStyle/>
        <a:p>
          <a:r>
            <a:rPr lang="lt-LT" dirty="0"/>
            <a:t>Padidėjęs skolinimasis</a:t>
          </a:r>
        </a:p>
      </dgm:t>
    </dgm:pt>
    <dgm:pt modelId="{EE95AAC1-ECD5-4E6D-87BB-4EDA5B76DE6E}" type="sibTrans" cxnId="{F3D9CC14-513D-4D67-B47B-C0BFC6C719BF}">
      <dgm:prSet/>
      <dgm:spPr/>
      <dgm:t>
        <a:bodyPr/>
        <a:lstStyle/>
        <a:p>
          <a:endParaRPr lang="lt-LT"/>
        </a:p>
      </dgm:t>
    </dgm:pt>
    <dgm:pt modelId="{E58B3711-6E0A-42BC-8688-8C0457E5471A}" type="parTrans" cxnId="{F3D9CC14-513D-4D67-B47B-C0BFC6C719BF}">
      <dgm:prSet/>
      <dgm:spPr/>
      <dgm:t>
        <a:bodyPr/>
        <a:lstStyle/>
        <a:p>
          <a:endParaRPr lang="lt-LT"/>
        </a:p>
      </dgm:t>
    </dgm:pt>
    <dgm:pt modelId="{5E2D2AA2-13CD-4605-9182-D9C1AA4109BE}" type="pres">
      <dgm:prSet presAssocID="{F40878DD-DDDA-4862-A679-573AB309E6FB}" presName="Name0" presStyleCnt="0">
        <dgm:presLayoutVars>
          <dgm:resizeHandles/>
        </dgm:presLayoutVars>
      </dgm:prSet>
      <dgm:spPr/>
    </dgm:pt>
    <dgm:pt modelId="{B30D8851-94ED-4DC2-9D6D-88AA709A6D2F}" type="pres">
      <dgm:prSet presAssocID="{71AC71B6-FCF8-4201-81B4-9ED3F91A3112}" presName="text" presStyleLbl="node1" presStyleIdx="0" presStyleCnt="4" custScaleX="733594" custScaleY="21578" custLinFactNeighborX="-22345" custLinFactNeighborY="5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2BA88-B2AB-48AE-987B-CF98C8605BD6}" type="pres">
      <dgm:prSet presAssocID="{27E56E81-2210-466F-B132-0CA5ECDF4EBE}" presName="space" presStyleCnt="0"/>
      <dgm:spPr/>
    </dgm:pt>
    <dgm:pt modelId="{7E4C96C2-EDE6-4865-8F35-08DA92B5D2D3}" type="pres">
      <dgm:prSet presAssocID="{1C494100-DDCF-4D91-A93E-75BB280CA5A2}" presName="text" presStyleLbl="node1" presStyleIdx="1" presStyleCnt="4" custScaleX="1221341" custScaleY="21492" custLinFactNeighborX="973" custLinFactNeighborY="9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745CC-6CEC-42BF-A77F-97E65AF396F3}" type="pres">
      <dgm:prSet presAssocID="{EE95AAC1-ECD5-4E6D-87BB-4EDA5B76DE6E}" presName="space" presStyleCnt="0"/>
      <dgm:spPr/>
    </dgm:pt>
    <dgm:pt modelId="{4818E3F6-7DC1-40B0-9000-A10A8D260469}" type="pres">
      <dgm:prSet presAssocID="{8EEB0306-B0AD-4433-BA0D-EA0BF342BE27}" presName="text" presStyleLbl="node1" presStyleIdx="2" presStyleCnt="4" custScaleX="1221341" custScaleY="21492" custLinFactNeighborX="973" custLinFactNeighborY="9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28414-9205-401A-AF09-A85F2A865E4D}" type="pres">
      <dgm:prSet presAssocID="{F86274B5-A876-4257-899E-2CF0845707ED}" presName="space" presStyleCnt="0"/>
      <dgm:spPr/>
    </dgm:pt>
    <dgm:pt modelId="{B34D07B0-94F8-4E2D-B153-E048EE5364CE}" type="pres">
      <dgm:prSet presAssocID="{EA31022E-7A4E-49BB-938C-44D44EF51550}" presName="text" presStyleLbl="node1" presStyleIdx="3" presStyleCnt="4" custScaleX="1221341" custScaleY="20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D2DB72-EB1D-448A-8313-0DC4D01D3ABC}" type="presOf" srcId="{EA31022E-7A4E-49BB-938C-44D44EF51550}" destId="{B34D07B0-94F8-4E2D-B153-E048EE5364CE}" srcOrd="0" destOrd="0" presId="urn:diagrams.loki3.com/VaryingWidthList"/>
    <dgm:cxn modelId="{5D5AFF24-5915-4514-89E8-2E99BB2D9FC5}" srcId="{F40878DD-DDDA-4862-A679-573AB309E6FB}" destId="{EA31022E-7A4E-49BB-938C-44D44EF51550}" srcOrd="3" destOrd="0" parTransId="{ED21CDA7-BE5D-4BE0-85EF-3BFEDC28CD64}" sibTransId="{B6E76718-9F1E-4BEB-B4F9-415EC10899B8}"/>
    <dgm:cxn modelId="{74EADF50-98AD-4871-9ABF-CA3B679D371E}" type="presOf" srcId="{71AC71B6-FCF8-4201-81B4-9ED3F91A3112}" destId="{B30D8851-94ED-4DC2-9D6D-88AA709A6D2F}" srcOrd="0" destOrd="0" presId="urn:diagrams.loki3.com/VaryingWidthList"/>
    <dgm:cxn modelId="{F3D9CC14-513D-4D67-B47B-C0BFC6C719BF}" srcId="{F40878DD-DDDA-4862-A679-573AB309E6FB}" destId="{1C494100-DDCF-4D91-A93E-75BB280CA5A2}" srcOrd="1" destOrd="0" parTransId="{E58B3711-6E0A-42BC-8688-8C0457E5471A}" sibTransId="{EE95AAC1-ECD5-4E6D-87BB-4EDA5B76DE6E}"/>
    <dgm:cxn modelId="{306AF17C-808F-4F58-9603-68625818E1C5}" srcId="{F40878DD-DDDA-4862-A679-573AB309E6FB}" destId="{8EEB0306-B0AD-4433-BA0D-EA0BF342BE27}" srcOrd="2" destOrd="0" parTransId="{0136E770-9CDE-452B-960B-C925D06D0251}" sibTransId="{F86274B5-A876-4257-899E-2CF0845707ED}"/>
    <dgm:cxn modelId="{23DB9E86-0044-4AE9-A26D-EAB59C04B813}" type="presOf" srcId="{1C494100-DDCF-4D91-A93E-75BB280CA5A2}" destId="{7E4C96C2-EDE6-4865-8F35-08DA92B5D2D3}" srcOrd="0" destOrd="0" presId="urn:diagrams.loki3.com/VaryingWidthList"/>
    <dgm:cxn modelId="{8DB8919F-C0D5-4549-81D6-AA36938B7A4C}" srcId="{F40878DD-DDDA-4862-A679-573AB309E6FB}" destId="{71AC71B6-FCF8-4201-81B4-9ED3F91A3112}" srcOrd="0" destOrd="0" parTransId="{545D9CF7-5B85-4034-9A43-ECD592215384}" sibTransId="{27E56E81-2210-466F-B132-0CA5ECDF4EBE}"/>
    <dgm:cxn modelId="{1A453EA8-1DB9-4065-A6AC-7DD30D9B6209}" type="presOf" srcId="{F40878DD-DDDA-4862-A679-573AB309E6FB}" destId="{5E2D2AA2-13CD-4605-9182-D9C1AA4109BE}" srcOrd="0" destOrd="0" presId="urn:diagrams.loki3.com/VaryingWidthList"/>
    <dgm:cxn modelId="{80152706-7E3D-4117-ACE3-176D5945E98E}" type="presOf" srcId="{8EEB0306-B0AD-4433-BA0D-EA0BF342BE27}" destId="{4818E3F6-7DC1-40B0-9000-A10A8D260469}" srcOrd="0" destOrd="0" presId="urn:diagrams.loki3.com/VaryingWidthList"/>
    <dgm:cxn modelId="{30824B0C-BCCD-422B-9007-3D1BFA894423}" type="presParOf" srcId="{5E2D2AA2-13CD-4605-9182-D9C1AA4109BE}" destId="{B30D8851-94ED-4DC2-9D6D-88AA709A6D2F}" srcOrd="0" destOrd="0" presId="urn:diagrams.loki3.com/VaryingWidthList"/>
    <dgm:cxn modelId="{46DFB6CC-8E06-4EA4-98AD-AD9DAC4A3B85}" type="presParOf" srcId="{5E2D2AA2-13CD-4605-9182-D9C1AA4109BE}" destId="{3EA2BA88-B2AB-48AE-987B-CF98C8605BD6}" srcOrd="1" destOrd="0" presId="urn:diagrams.loki3.com/VaryingWidthList"/>
    <dgm:cxn modelId="{E54D849E-46D9-4242-A0B6-8A52F102B150}" type="presParOf" srcId="{5E2D2AA2-13CD-4605-9182-D9C1AA4109BE}" destId="{7E4C96C2-EDE6-4865-8F35-08DA92B5D2D3}" srcOrd="2" destOrd="0" presId="urn:diagrams.loki3.com/VaryingWidthList"/>
    <dgm:cxn modelId="{AF2CA00C-17D5-4A47-9528-33C1B955559E}" type="presParOf" srcId="{5E2D2AA2-13CD-4605-9182-D9C1AA4109BE}" destId="{661745CC-6CEC-42BF-A77F-97E65AF396F3}" srcOrd="3" destOrd="0" presId="urn:diagrams.loki3.com/VaryingWidthList"/>
    <dgm:cxn modelId="{4E3C66FA-D7C4-4765-8B0E-62480FDE7331}" type="presParOf" srcId="{5E2D2AA2-13CD-4605-9182-D9C1AA4109BE}" destId="{4818E3F6-7DC1-40B0-9000-A10A8D260469}" srcOrd="4" destOrd="0" presId="urn:diagrams.loki3.com/VaryingWidthList"/>
    <dgm:cxn modelId="{52934213-2E32-4544-B02C-B3E04982DAE2}" type="presParOf" srcId="{5E2D2AA2-13CD-4605-9182-D9C1AA4109BE}" destId="{F0528414-9205-401A-AF09-A85F2A865E4D}" srcOrd="5" destOrd="0" presId="urn:diagrams.loki3.com/VaryingWidthList"/>
    <dgm:cxn modelId="{DAE5F77C-555F-4428-A6A3-E2EC49095882}" type="presParOf" srcId="{5E2D2AA2-13CD-4605-9182-D9C1AA4109BE}" destId="{B34D07B0-94F8-4E2D-B153-E048EE5364CE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388625-8994-483A-BC6B-52EBF2F965FB}" type="doc">
      <dgm:prSet loTypeId="urn:microsoft.com/office/officeart/2008/layout/RadialCluster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FBFC1EAF-90D7-4995-B124-E3FBD212CAE1}">
      <dgm:prSet phldrT="[Text]"/>
      <dgm:spPr/>
      <dgm:t>
        <a:bodyPr/>
        <a:lstStyle/>
        <a:p>
          <a:r>
            <a:rPr lang="lt-LT" dirty="0"/>
            <a:t>Project </a:t>
          </a:r>
          <a:r>
            <a:rPr lang="lt-LT" dirty="0" err="1"/>
            <a:t>Chariot</a:t>
          </a:r>
          <a:endParaRPr lang="lt-LT" dirty="0"/>
        </a:p>
      </dgm:t>
    </dgm:pt>
    <dgm:pt modelId="{356D840A-66F6-453E-82DB-D28C1814812B}" type="parTrans" cxnId="{6A2A225B-A292-4BCE-BAC0-AE4B06095C8E}">
      <dgm:prSet/>
      <dgm:spPr/>
      <dgm:t>
        <a:bodyPr/>
        <a:lstStyle/>
        <a:p>
          <a:endParaRPr lang="lt-LT"/>
        </a:p>
      </dgm:t>
    </dgm:pt>
    <dgm:pt modelId="{25097C03-F7B9-4927-81EB-4C1F5D166B6A}" type="sibTrans" cxnId="{6A2A225B-A292-4BCE-BAC0-AE4B06095C8E}">
      <dgm:prSet/>
      <dgm:spPr/>
      <dgm:t>
        <a:bodyPr/>
        <a:lstStyle/>
        <a:p>
          <a:endParaRPr lang="lt-LT"/>
        </a:p>
      </dgm:t>
    </dgm:pt>
    <dgm:pt modelId="{F9EB56D9-B641-440D-BE91-14F25FEA8F45}">
      <dgm:prSet phldrT="[Text]"/>
      <dgm:spPr/>
      <dgm:t>
        <a:bodyPr/>
        <a:lstStyle/>
        <a:p>
          <a:r>
            <a:rPr lang="lt-LT" dirty="0" err="1"/>
            <a:t>Marriott</a:t>
          </a:r>
          <a:r>
            <a:rPr lang="lt-LT" dirty="0"/>
            <a:t> </a:t>
          </a:r>
          <a:r>
            <a:rPr lang="lt-LT" dirty="0" err="1"/>
            <a:t>Corporation</a:t>
          </a:r>
          <a:endParaRPr lang="lt-LT" dirty="0"/>
        </a:p>
      </dgm:t>
    </dgm:pt>
    <dgm:pt modelId="{38F0FBE3-E359-4D81-8927-5378DEB9E686}" type="parTrans" cxnId="{763228CC-0CE8-46B9-B1D1-3FB0F2C4AE4F}">
      <dgm:prSet/>
      <dgm:spPr/>
      <dgm:t>
        <a:bodyPr/>
        <a:lstStyle/>
        <a:p>
          <a:endParaRPr lang="lt-LT"/>
        </a:p>
      </dgm:t>
    </dgm:pt>
    <dgm:pt modelId="{39AA6055-B1CA-4985-B0AA-DF6BB39BA7C4}" type="sibTrans" cxnId="{763228CC-0CE8-46B9-B1D1-3FB0F2C4AE4F}">
      <dgm:prSet/>
      <dgm:spPr/>
      <dgm:t>
        <a:bodyPr/>
        <a:lstStyle/>
        <a:p>
          <a:endParaRPr lang="lt-LT"/>
        </a:p>
      </dgm:t>
    </dgm:pt>
    <dgm:pt modelId="{05957BCE-F088-4F67-8AB7-C324E75D6E7A}">
      <dgm:prSet phldrT="[Text]"/>
      <dgm:spPr/>
      <dgm:t>
        <a:bodyPr/>
        <a:lstStyle/>
        <a:p>
          <a:r>
            <a:rPr lang="lt-LT" dirty="0" err="1"/>
            <a:t>Host</a:t>
          </a:r>
          <a:r>
            <a:rPr lang="lt-LT" dirty="0"/>
            <a:t> </a:t>
          </a:r>
          <a:r>
            <a:rPr lang="lt-LT" dirty="0" err="1"/>
            <a:t>Marriott</a:t>
          </a:r>
          <a:r>
            <a:rPr lang="lt-LT" dirty="0"/>
            <a:t> </a:t>
          </a:r>
          <a:r>
            <a:rPr lang="lt-LT" dirty="0" err="1"/>
            <a:t>Corporation</a:t>
          </a:r>
          <a:endParaRPr lang="lt-LT" dirty="0"/>
        </a:p>
      </dgm:t>
    </dgm:pt>
    <dgm:pt modelId="{8582A370-BCF2-4294-87F1-C5B80F46FC38}" type="parTrans" cxnId="{C4D2790D-3DBF-4D8F-ABF2-3ABEC456313E}">
      <dgm:prSet/>
      <dgm:spPr/>
      <dgm:t>
        <a:bodyPr/>
        <a:lstStyle/>
        <a:p>
          <a:endParaRPr lang="lt-LT"/>
        </a:p>
      </dgm:t>
    </dgm:pt>
    <dgm:pt modelId="{B809FD99-C76F-4B19-B49C-DFE6CA1F8592}" type="sibTrans" cxnId="{C4D2790D-3DBF-4D8F-ABF2-3ABEC456313E}">
      <dgm:prSet/>
      <dgm:spPr/>
      <dgm:t>
        <a:bodyPr/>
        <a:lstStyle/>
        <a:p>
          <a:endParaRPr lang="lt-LT"/>
        </a:p>
      </dgm:t>
    </dgm:pt>
    <dgm:pt modelId="{294B2F27-B472-4770-9824-31062DC28778}">
      <dgm:prSet phldrT="[Text]"/>
      <dgm:spPr/>
      <dgm:t>
        <a:bodyPr/>
        <a:lstStyle/>
        <a:p>
          <a:r>
            <a:rPr lang="lt-LT" dirty="0" err="1"/>
            <a:t>Marriot</a:t>
          </a:r>
          <a:r>
            <a:rPr lang="lt-LT" dirty="0"/>
            <a:t> International </a:t>
          </a:r>
          <a:r>
            <a:rPr lang="lt-LT" dirty="0" err="1"/>
            <a:t>Inc</a:t>
          </a:r>
          <a:r>
            <a:rPr lang="lt-LT" dirty="0"/>
            <a:t>.</a:t>
          </a:r>
        </a:p>
      </dgm:t>
    </dgm:pt>
    <dgm:pt modelId="{90EC40D9-284A-461B-8BC3-797F88211831}" type="parTrans" cxnId="{70B733D6-CF0E-40EA-93B2-D73B56AB005C}">
      <dgm:prSet/>
      <dgm:spPr/>
      <dgm:t>
        <a:bodyPr/>
        <a:lstStyle/>
        <a:p>
          <a:endParaRPr lang="lt-LT"/>
        </a:p>
      </dgm:t>
    </dgm:pt>
    <dgm:pt modelId="{6D3AF76F-E1DF-4679-B757-F4EAD136DE45}" type="sibTrans" cxnId="{70B733D6-CF0E-40EA-93B2-D73B56AB005C}">
      <dgm:prSet/>
      <dgm:spPr/>
      <dgm:t>
        <a:bodyPr/>
        <a:lstStyle/>
        <a:p>
          <a:endParaRPr lang="lt-LT"/>
        </a:p>
      </dgm:t>
    </dgm:pt>
    <dgm:pt modelId="{8C787C3C-22EE-4BAF-BE54-B0E01BB7E4B5}" type="pres">
      <dgm:prSet presAssocID="{FF388625-8994-483A-BC6B-52EBF2F965F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8CA2400-8B0B-4AA8-8F66-E5797A734444}" type="pres">
      <dgm:prSet presAssocID="{FBFC1EAF-90D7-4995-B124-E3FBD212CAE1}" presName="singleCycle" presStyleCnt="0"/>
      <dgm:spPr/>
    </dgm:pt>
    <dgm:pt modelId="{409F9AB1-B715-4599-9627-AA2CC88D2027}" type="pres">
      <dgm:prSet presAssocID="{FBFC1EAF-90D7-4995-B124-E3FBD212CAE1}" presName="singleCenter" presStyleLbl="node1" presStyleIdx="0" presStyleCnt="4" custScaleX="173276" custScaleY="57706" custLinFactNeighborX="0" custLinFactNeighborY="-14412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A65F3AE-A7ED-42B8-8B64-5B83F9B2CF06}" type="pres">
      <dgm:prSet presAssocID="{38F0FBE3-E359-4D81-8927-5378DEB9E686}" presName="Name56" presStyleLbl="parChTrans1D2" presStyleIdx="0" presStyleCnt="3"/>
      <dgm:spPr/>
      <dgm:t>
        <a:bodyPr/>
        <a:lstStyle/>
        <a:p>
          <a:endParaRPr lang="en-US"/>
        </a:p>
      </dgm:t>
    </dgm:pt>
    <dgm:pt modelId="{308581CB-9C16-4203-8697-0C12CAD6FBF6}" type="pres">
      <dgm:prSet presAssocID="{F9EB56D9-B641-440D-BE91-14F25FEA8F45}" presName="text0" presStyleLbl="node1" presStyleIdx="1" presStyleCnt="4" custScaleX="262481" custScaleY="969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CB499-2805-4135-8A34-0FB48B4EB83D}" type="pres">
      <dgm:prSet presAssocID="{8582A370-BCF2-4294-87F1-C5B80F46FC38}" presName="Name56" presStyleLbl="parChTrans1D2" presStyleIdx="1" presStyleCnt="3"/>
      <dgm:spPr/>
      <dgm:t>
        <a:bodyPr/>
        <a:lstStyle/>
        <a:p>
          <a:endParaRPr lang="en-US"/>
        </a:p>
      </dgm:t>
    </dgm:pt>
    <dgm:pt modelId="{499BBA79-3493-4612-A0B1-F9BC290E5EC4}" type="pres">
      <dgm:prSet presAssocID="{05957BCE-F088-4F67-8AB7-C324E75D6E7A}" presName="text0" presStyleLbl="node1" presStyleIdx="2" presStyleCnt="4" custScaleX="219699" custScaleY="120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D6A52-FEBA-4B26-8013-6B02115C8D6B}" type="pres">
      <dgm:prSet presAssocID="{90EC40D9-284A-461B-8BC3-797F88211831}" presName="Name56" presStyleLbl="parChTrans1D2" presStyleIdx="2" presStyleCnt="3"/>
      <dgm:spPr/>
      <dgm:t>
        <a:bodyPr/>
        <a:lstStyle/>
        <a:p>
          <a:endParaRPr lang="en-US"/>
        </a:p>
      </dgm:t>
    </dgm:pt>
    <dgm:pt modelId="{54A3AE4F-E8D5-4B4E-87F3-EF0717D76287}" type="pres">
      <dgm:prSet presAssocID="{294B2F27-B472-4770-9824-31062DC28778}" presName="text0" presStyleLbl="node1" presStyleIdx="3" presStyleCnt="4" custScaleX="214342" custScaleY="120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D18AFE-ABA5-4B68-A7BB-F5EAEAAA1C63}" type="presOf" srcId="{05957BCE-F088-4F67-8AB7-C324E75D6E7A}" destId="{499BBA79-3493-4612-A0B1-F9BC290E5EC4}" srcOrd="0" destOrd="0" presId="urn:microsoft.com/office/officeart/2008/layout/RadialCluster"/>
    <dgm:cxn modelId="{85C16AD3-6F90-4A61-A562-69E351E77529}" type="presOf" srcId="{90EC40D9-284A-461B-8BC3-797F88211831}" destId="{E58D6A52-FEBA-4B26-8013-6B02115C8D6B}" srcOrd="0" destOrd="0" presId="urn:microsoft.com/office/officeart/2008/layout/RadialCluster"/>
    <dgm:cxn modelId="{CABDC542-4EA4-47A1-AC8A-A8EC64D67BB5}" type="presOf" srcId="{38F0FBE3-E359-4D81-8927-5378DEB9E686}" destId="{6A65F3AE-A7ED-42B8-8B64-5B83F9B2CF06}" srcOrd="0" destOrd="0" presId="urn:microsoft.com/office/officeart/2008/layout/RadialCluster"/>
    <dgm:cxn modelId="{4C411468-3EBA-4042-B2F5-072E10DC47DC}" type="presOf" srcId="{FF388625-8994-483A-BC6B-52EBF2F965FB}" destId="{8C787C3C-22EE-4BAF-BE54-B0E01BB7E4B5}" srcOrd="0" destOrd="0" presId="urn:microsoft.com/office/officeart/2008/layout/RadialCluster"/>
    <dgm:cxn modelId="{07F416D8-1B0B-452A-945B-B36725F557FE}" type="presOf" srcId="{294B2F27-B472-4770-9824-31062DC28778}" destId="{54A3AE4F-E8D5-4B4E-87F3-EF0717D76287}" srcOrd="0" destOrd="0" presId="urn:microsoft.com/office/officeart/2008/layout/RadialCluster"/>
    <dgm:cxn modelId="{763228CC-0CE8-46B9-B1D1-3FB0F2C4AE4F}" srcId="{FBFC1EAF-90D7-4995-B124-E3FBD212CAE1}" destId="{F9EB56D9-B641-440D-BE91-14F25FEA8F45}" srcOrd="0" destOrd="0" parTransId="{38F0FBE3-E359-4D81-8927-5378DEB9E686}" sibTransId="{39AA6055-B1CA-4985-B0AA-DF6BB39BA7C4}"/>
    <dgm:cxn modelId="{7C934DC5-12D9-42B4-A8CA-BC94DA96DB94}" type="presOf" srcId="{FBFC1EAF-90D7-4995-B124-E3FBD212CAE1}" destId="{409F9AB1-B715-4599-9627-AA2CC88D2027}" srcOrd="0" destOrd="0" presId="urn:microsoft.com/office/officeart/2008/layout/RadialCluster"/>
    <dgm:cxn modelId="{913DFBF1-3101-457E-8FC9-A019F2E2305E}" type="presOf" srcId="{F9EB56D9-B641-440D-BE91-14F25FEA8F45}" destId="{308581CB-9C16-4203-8697-0C12CAD6FBF6}" srcOrd="0" destOrd="0" presId="urn:microsoft.com/office/officeart/2008/layout/RadialCluster"/>
    <dgm:cxn modelId="{6A2A225B-A292-4BCE-BAC0-AE4B06095C8E}" srcId="{FF388625-8994-483A-BC6B-52EBF2F965FB}" destId="{FBFC1EAF-90D7-4995-B124-E3FBD212CAE1}" srcOrd="0" destOrd="0" parTransId="{356D840A-66F6-453E-82DB-D28C1814812B}" sibTransId="{25097C03-F7B9-4927-81EB-4C1F5D166B6A}"/>
    <dgm:cxn modelId="{C4D2790D-3DBF-4D8F-ABF2-3ABEC456313E}" srcId="{FBFC1EAF-90D7-4995-B124-E3FBD212CAE1}" destId="{05957BCE-F088-4F67-8AB7-C324E75D6E7A}" srcOrd="1" destOrd="0" parTransId="{8582A370-BCF2-4294-87F1-C5B80F46FC38}" sibTransId="{B809FD99-C76F-4B19-B49C-DFE6CA1F8592}"/>
    <dgm:cxn modelId="{8FAC09A2-72BA-4B3A-B5DB-18C90B834655}" type="presOf" srcId="{8582A370-BCF2-4294-87F1-C5B80F46FC38}" destId="{477CB499-2805-4135-8A34-0FB48B4EB83D}" srcOrd="0" destOrd="0" presId="urn:microsoft.com/office/officeart/2008/layout/RadialCluster"/>
    <dgm:cxn modelId="{70B733D6-CF0E-40EA-93B2-D73B56AB005C}" srcId="{FBFC1EAF-90D7-4995-B124-E3FBD212CAE1}" destId="{294B2F27-B472-4770-9824-31062DC28778}" srcOrd="2" destOrd="0" parTransId="{90EC40D9-284A-461B-8BC3-797F88211831}" sibTransId="{6D3AF76F-E1DF-4679-B757-F4EAD136DE45}"/>
    <dgm:cxn modelId="{7743B6DF-20CF-4EEA-9688-E5DA2A7D6BC0}" type="presParOf" srcId="{8C787C3C-22EE-4BAF-BE54-B0E01BB7E4B5}" destId="{68CA2400-8B0B-4AA8-8F66-E5797A734444}" srcOrd="0" destOrd="0" presId="urn:microsoft.com/office/officeart/2008/layout/RadialCluster"/>
    <dgm:cxn modelId="{BAAF4C64-A3BA-45E5-B509-FA4FB00C6C98}" type="presParOf" srcId="{68CA2400-8B0B-4AA8-8F66-E5797A734444}" destId="{409F9AB1-B715-4599-9627-AA2CC88D2027}" srcOrd="0" destOrd="0" presId="urn:microsoft.com/office/officeart/2008/layout/RadialCluster"/>
    <dgm:cxn modelId="{7D47A4DC-B418-4B52-81C8-6EBD412B8E10}" type="presParOf" srcId="{68CA2400-8B0B-4AA8-8F66-E5797A734444}" destId="{6A65F3AE-A7ED-42B8-8B64-5B83F9B2CF06}" srcOrd="1" destOrd="0" presId="urn:microsoft.com/office/officeart/2008/layout/RadialCluster"/>
    <dgm:cxn modelId="{3D0C435C-D583-441E-AA4B-5FD97387835C}" type="presParOf" srcId="{68CA2400-8B0B-4AA8-8F66-E5797A734444}" destId="{308581CB-9C16-4203-8697-0C12CAD6FBF6}" srcOrd="2" destOrd="0" presId="urn:microsoft.com/office/officeart/2008/layout/RadialCluster"/>
    <dgm:cxn modelId="{0A87D7F9-503C-427A-A7BA-19E6E688D3B6}" type="presParOf" srcId="{68CA2400-8B0B-4AA8-8F66-E5797A734444}" destId="{477CB499-2805-4135-8A34-0FB48B4EB83D}" srcOrd="3" destOrd="0" presId="urn:microsoft.com/office/officeart/2008/layout/RadialCluster"/>
    <dgm:cxn modelId="{AC2C0727-2DE6-4129-AB8D-90EF8697201A}" type="presParOf" srcId="{68CA2400-8B0B-4AA8-8F66-E5797A734444}" destId="{499BBA79-3493-4612-A0B1-F9BC290E5EC4}" srcOrd="4" destOrd="0" presId="urn:microsoft.com/office/officeart/2008/layout/RadialCluster"/>
    <dgm:cxn modelId="{141B06A7-AD63-4206-BBD6-20B8153EE4FE}" type="presParOf" srcId="{68CA2400-8B0B-4AA8-8F66-E5797A734444}" destId="{E58D6A52-FEBA-4B26-8013-6B02115C8D6B}" srcOrd="5" destOrd="0" presId="urn:microsoft.com/office/officeart/2008/layout/RadialCluster"/>
    <dgm:cxn modelId="{E4E7DD66-6037-4DB6-AF92-1029F9C1C41F}" type="presParOf" srcId="{68CA2400-8B0B-4AA8-8F66-E5797A734444}" destId="{54A3AE4F-E8D5-4B4E-87F3-EF0717D7628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549A23-C14D-4F29-9E61-0C2936631E5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1180D9-BDA0-47D7-B6A2-7946A70C435F}">
      <dgm:prSet phldrT="[Text]" custT="1"/>
      <dgm:spPr/>
      <dgm:t>
        <a:bodyPr/>
        <a:lstStyle/>
        <a:p>
          <a:r>
            <a:rPr lang="lt-LT" sz="2800" dirty="0"/>
            <a:t>Prieš organizacinį pakeitimą:</a:t>
          </a:r>
          <a:endParaRPr lang="en-US" sz="2800" dirty="0"/>
        </a:p>
      </dgm:t>
    </dgm:pt>
    <dgm:pt modelId="{A1057F58-3891-4266-8913-A5A292DA2373}" type="parTrans" cxnId="{1D1A2D88-E4B1-419E-8D25-01BC924560D5}">
      <dgm:prSet/>
      <dgm:spPr/>
      <dgm:t>
        <a:bodyPr/>
        <a:lstStyle/>
        <a:p>
          <a:endParaRPr lang="en-US"/>
        </a:p>
      </dgm:t>
    </dgm:pt>
    <dgm:pt modelId="{9D12D009-C969-4EC5-AD2D-0A554B31C426}" type="sibTrans" cxnId="{1D1A2D88-E4B1-419E-8D25-01BC924560D5}">
      <dgm:prSet/>
      <dgm:spPr/>
      <dgm:t>
        <a:bodyPr/>
        <a:lstStyle/>
        <a:p>
          <a:endParaRPr lang="en-US"/>
        </a:p>
      </dgm:t>
    </dgm:pt>
    <dgm:pt modelId="{0542A0A4-7147-48F2-AB70-AC4637405A77}">
      <dgm:prSet phldrT="[Text]" custT="1"/>
      <dgm:spPr/>
      <dgm:t>
        <a:bodyPr/>
        <a:lstStyle/>
        <a:p>
          <a:pPr algn="l"/>
          <a:r>
            <a:rPr lang="en-US" sz="1400" dirty="0" err="1"/>
            <a:t>Krentanti</a:t>
          </a:r>
          <a:r>
            <a:rPr lang="en-US" sz="1400" dirty="0"/>
            <a:t> </a:t>
          </a:r>
          <a:r>
            <a:rPr lang="en-US" sz="1400" dirty="0" err="1"/>
            <a:t>akcij</a:t>
          </a:r>
          <a:r>
            <a:rPr lang="lt-LT" sz="1400" dirty="0"/>
            <a:t>ų kaina</a:t>
          </a:r>
          <a:r>
            <a:rPr lang="en-US" sz="1400" dirty="0"/>
            <a:t>;</a:t>
          </a:r>
          <a:endParaRPr lang="lt-LT" sz="1400" dirty="0"/>
        </a:p>
      </dgm:t>
    </dgm:pt>
    <dgm:pt modelId="{C0EC1148-71D8-4DBD-B13D-15ABD6914224}" type="parTrans" cxnId="{67735044-C2D9-488D-BA0B-12C43AEE1765}">
      <dgm:prSet/>
      <dgm:spPr/>
      <dgm:t>
        <a:bodyPr/>
        <a:lstStyle/>
        <a:p>
          <a:endParaRPr lang="en-US"/>
        </a:p>
      </dgm:t>
    </dgm:pt>
    <dgm:pt modelId="{9763F731-A9C0-466D-AA3F-70D3C538C5C5}" type="sibTrans" cxnId="{67735044-C2D9-488D-BA0B-12C43AEE1765}">
      <dgm:prSet/>
      <dgm:spPr/>
      <dgm:t>
        <a:bodyPr/>
        <a:lstStyle/>
        <a:p>
          <a:endParaRPr lang="en-US"/>
        </a:p>
      </dgm:t>
    </dgm:pt>
    <dgm:pt modelId="{1F7F6F6D-2B15-4E7E-95DB-86D675AD52D6}">
      <dgm:prSet phldrT="[Text]" custT="1"/>
      <dgm:spPr/>
      <dgm:t>
        <a:bodyPr/>
        <a:lstStyle/>
        <a:p>
          <a:r>
            <a:rPr lang="lt-LT" sz="2800" dirty="0"/>
            <a:t>Po organizacinio pakeitimo:</a:t>
          </a:r>
          <a:endParaRPr lang="en-US" sz="2800" dirty="0"/>
        </a:p>
      </dgm:t>
    </dgm:pt>
    <dgm:pt modelId="{9AB68CB5-1EC1-42A7-89EA-E5B35D78A863}" type="parTrans" cxnId="{AB82766C-E2EC-4253-83CB-FAD46977A01A}">
      <dgm:prSet/>
      <dgm:spPr/>
      <dgm:t>
        <a:bodyPr/>
        <a:lstStyle/>
        <a:p>
          <a:endParaRPr lang="en-US"/>
        </a:p>
      </dgm:t>
    </dgm:pt>
    <dgm:pt modelId="{FE9DAC71-8F23-438D-9091-8D966120E6F5}" type="sibTrans" cxnId="{AB82766C-E2EC-4253-83CB-FAD46977A01A}">
      <dgm:prSet/>
      <dgm:spPr/>
      <dgm:t>
        <a:bodyPr/>
        <a:lstStyle/>
        <a:p>
          <a:endParaRPr lang="en-US"/>
        </a:p>
      </dgm:t>
    </dgm:pt>
    <dgm:pt modelId="{367A3737-A73F-491E-A125-362387244C0E}">
      <dgm:prSet phldrT="[Text]" custT="1"/>
      <dgm:spPr/>
      <dgm:t>
        <a:bodyPr/>
        <a:lstStyle/>
        <a:p>
          <a:pPr algn="l"/>
          <a:r>
            <a:rPr lang="lt-LT" sz="1400" dirty="0"/>
            <a:t>Didelė skolos naštos dalis perkelta skolintojams;</a:t>
          </a:r>
          <a:endParaRPr lang="en-US" sz="1400" dirty="0"/>
        </a:p>
      </dgm:t>
    </dgm:pt>
    <dgm:pt modelId="{4A0083EC-F34E-423A-B2ED-517B497676F3}" type="parTrans" cxnId="{A6F697F1-DCB6-4B2B-8A6C-D74B6FB6B854}">
      <dgm:prSet/>
      <dgm:spPr/>
      <dgm:t>
        <a:bodyPr/>
        <a:lstStyle/>
        <a:p>
          <a:endParaRPr lang="en-US"/>
        </a:p>
      </dgm:t>
    </dgm:pt>
    <dgm:pt modelId="{842FAD93-FC26-4B51-95E4-B8E4AE7FD390}" type="sibTrans" cxnId="{A6F697F1-DCB6-4B2B-8A6C-D74B6FB6B854}">
      <dgm:prSet/>
      <dgm:spPr/>
      <dgm:t>
        <a:bodyPr/>
        <a:lstStyle/>
        <a:p>
          <a:endParaRPr lang="en-US"/>
        </a:p>
      </dgm:t>
    </dgm:pt>
    <dgm:pt modelId="{AEA51FEC-9516-443C-B0EA-BA009FC90223}">
      <dgm:prSet phldrT="[Text]" custT="1"/>
      <dgm:spPr/>
      <dgm:t>
        <a:bodyPr/>
        <a:lstStyle/>
        <a:p>
          <a:pPr algn="l"/>
          <a:r>
            <a:rPr lang="en-US" sz="1400" dirty="0" err="1"/>
            <a:t>Ribotos</a:t>
          </a:r>
          <a:r>
            <a:rPr lang="en-US" sz="1400" dirty="0"/>
            <a:t> </a:t>
          </a:r>
          <a:r>
            <a:rPr lang="en-US" sz="1400" dirty="0" err="1"/>
            <a:t>galimyb</a:t>
          </a:r>
          <a:r>
            <a:rPr lang="lt-LT" sz="1400" dirty="0"/>
            <a:t>ės pritraukti naują kapitalą</a:t>
          </a:r>
          <a:r>
            <a:rPr lang="en-US" sz="1400" dirty="0"/>
            <a:t>;</a:t>
          </a:r>
        </a:p>
      </dgm:t>
    </dgm:pt>
    <dgm:pt modelId="{7F7B9EE0-4F7E-4BD7-89E8-CBD2EE7A4D40}" type="parTrans" cxnId="{3003D67D-DEA7-4E88-B2C7-3962F06E4789}">
      <dgm:prSet/>
      <dgm:spPr/>
      <dgm:t>
        <a:bodyPr/>
        <a:lstStyle/>
        <a:p>
          <a:endParaRPr lang="en-US"/>
        </a:p>
      </dgm:t>
    </dgm:pt>
    <dgm:pt modelId="{D6527C34-BB51-49C3-BCBD-37BD5CD828A1}" type="sibTrans" cxnId="{3003D67D-DEA7-4E88-B2C7-3962F06E4789}">
      <dgm:prSet/>
      <dgm:spPr/>
      <dgm:t>
        <a:bodyPr/>
        <a:lstStyle/>
        <a:p>
          <a:endParaRPr lang="en-US"/>
        </a:p>
      </dgm:t>
    </dgm:pt>
    <dgm:pt modelId="{9BEE4E4F-7C33-4321-A525-700CB03B1A3D}">
      <dgm:prSet phldrT="[Text]" custT="1"/>
      <dgm:spPr/>
      <dgm:t>
        <a:bodyPr/>
        <a:lstStyle/>
        <a:p>
          <a:pPr algn="l"/>
          <a:r>
            <a:rPr lang="en-US" sz="1400" dirty="0" err="1"/>
            <a:t>Didel</a:t>
          </a:r>
          <a:r>
            <a:rPr lang="lt-LT" sz="1400" dirty="0"/>
            <a:t>ė skolos našta;</a:t>
          </a:r>
        </a:p>
      </dgm:t>
    </dgm:pt>
    <dgm:pt modelId="{F0E4E706-B657-47BE-9A9D-A47E32019E9E}" type="parTrans" cxnId="{2DF237EA-40E7-4B6D-8011-8321BE837A56}">
      <dgm:prSet/>
      <dgm:spPr/>
      <dgm:t>
        <a:bodyPr/>
        <a:lstStyle/>
        <a:p>
          <a:endParaRPr lang="en-US"/>
        </a:p>
      </dgm:t>
    </dgm:pt>
    <dgm:pt modelId="{E19C29DA-0E89-4653-B3E4-1228D34933C1}" type="sibTrans" cxnId="{2DF237EA-40E7-4B6D-8011-8321BE837A56}">
      <dgm:prSet/>
      <dgm:spPr/>
      <dgm:t>
        <a:bodyPr/>
        <a:lstStyle/>
        <a:p>
          <a:endParaRPr lang="en-US"/>
        </a:p>
      </dgm:t>
    </dgm:pt>
    <dgm:pt modelId="{83312753-CBAD-4EA1-9EBB-5E90EA036565}">
      <dgm:prSet phldrT="[Text]" custT="1"/>
      <dgm:spPr/>
      <dgm:t>
        <a:bodyPr/>
        <a:lstStyle/>
        <a:p>
          <a:pPr algn="l"/>
          <a:r>
            <a:rPr lang="lt-LT" sz="1400" dirty="0"/>
            <a:t>Mažos galimybės didinti investicijas į pelningą verslo dalį.</a:t>
          </a:r>
        </a:p>
      </dgm:t>
    </dgm:pt>
    <dgm:pt modelId="{F475F4A9-0977-4BA2-B653-351C3EF8C16B}" type="parTrans" cxnId="{F4B5DCDE-EC33-4A04-81BF-D1E9BC67763F}">
      <dgm:prSet/>
      <dgm:spPr/>
      <dgm:t>
        <a:bodyPr/>
        <a:lstStyle/>
        <a:p>
          <a:endParaRPr lang="en-US"/>
        </a:p>
      </dgm:t>
    </dgm:pt>
    <dgm:pt modelId="{C19B7A3E-AC6A-4E94-9BD0-59BFF6A22A08}" type="sibTrans" cxnId="{F4B5DCDE-EC33-4A04-81BF-D1E9BC67763F}">
      <dgm:prSet/>
      <dgm:spPr/>
      <dgm:t>
        <a:bodyPr/>
        <a:lstStyle/>
        <a:p>
          <a:endParaRPr lang="en-US"/>
        </a:p>
      </dgm:t>
    </dgm:pt>
    <dgm:pt modelId="{B01FE5BC-2F0E-4B9F-A919-EDE0BA6319E4}">
      <dgm:prSet phldrT="[Text]" custT="1"/>
      <dgm:spPr/>
      <dgm:t>
        <a:bodyPr/>
        <a:lstStyle/>
        <a:p>
          <a:pPr algn="l"/>
          <a:r>
            <a:rPr lang="lt-LT" sz="1400" dirty="0"/>
            <a:t>Naujos galimybės plėsti verslą – ypatingai verslo administravimo srityje;</a:t>
          </a:r>
          <a:endParaRPr lang="en-US" sz="1400" dirty="0"/>
        </a:p>
      </dgm:t>
    </dgm:pt>
    <dgm:pt modelId="{8268DA11-E855-46ED-A67A-253027924D8B}" type="parTrans" cxnId="{4864F347-6B84-4F10-9941-F3481046616B}">
      <dgm:prSet/>
      <dgm:spPr/>
      <dgm:t>
        <a:bodyPr/>
        <a:lstStyle/>
        <a:p>
          <a:endParaRPr lang="en-US"/>
        </a:p>
      </dgm:t>
    </dgm:pt>
    <dgm:pt modelId="{18F6703D-596E-4386-8134-3728A0C507A8}" type="sibTrans" cxnId="{4864F347-6B84-4F10-9941-F3481046616B}">
      <dgm:prSet/>
      <dgm:spPr/>
      <dgm:t>
        <a:bodyPr/>
        <a:lstStyle/>
        <a:p>
          <a:endParaRPr lang="en-US"/>
        </a:p>
      </dgm:t>
    </dgm:pt>
    <dgm:pt modelId="{49B3FCB0-6AC4-401F-B456-FF2E0AAC6C5C}">
      <dgm:prSet phldrT="[Text]" custT="1"/>
      <dgm:spPr/>
      <dgm:t>
        <a:bodyPr/>
        <a:lstStyle/>
        <a:p>
          <a:pPr algn="l"/>
          <a:r>
            <a:rPr lang="lt-LT" sz="1400" dirty="0"/>
            <a:t>Akcijų dividendai naujoje įmonėje visiems dabartiniams akcininkams;</a:t>
          </a:r>
          <a:endParaRPr lang="en-US" sz="1400" dirty="0"/>
        </a:p>
      </dgm:t>
    </dgm:pt>
    <dgm:pt modelId="{B29AACC1-2485-4DE8-A963-A12CCDA0D6AB}" type="parTrans" cxnId="{0C122F8F-F746-4981-ADE6-B737A0E0A49B}">
      <dgm:prSet/>
      <dgm:spPr/>
      <dgm:t>
        <a:bodyPr/>
        <a:lstStyle/>
        <a:p>
          <a:endParaRPr lang="en-US"/>
        </a:p>
      </dgm:t>
    </dgm:pt>
    <dgm:pt modelId="{1EF3B775-E450-4A63-B7A9-75F5522D2CF7}" type="sibTrans" cxnId="{0C122F8F-F746-4981-ADE6-B737A0E0A49B}">
      <dgm:prSet/>
      <dgm:spPr/>
      <dgm:t>
        <a:bodyPr/>
        <a:lstStyle/>
        <a:p>
          <a:endParaRPr lang="en-US"/>
        </a:p>
      </dgm:t>
    </dgm:pt>
    <dgm:pt modelId="{D130FBB8-E1E0-42F1-A214-3A1FE57FECAE}">
      <dgm:prSet phldrT="[Text]" custT="1"/>
      <dgm:spPr/>
      <dgm:t>
        <a:bodyPr/>
        <a:lstStyle/>
        <a:p>
          <a:pPr algn="l"/>
          <a:r>
            <a:rPr lang="lt-LT" sz="1400" dirty="0"/>
            <a:t>Didesnė rizika, tačiau ir pakilusios galimybės didesniam pelnui.</a:t>
          </a:r>
          <a:endParaRPr lang="en-US" sz="1400" dirty="0"/>
        </a:p>
      </dgm:t>
    </dgm:pt>
    <dgm:pt modelId="{817A95C1-F40E-4672-A68E-05B0EA0AFE43}" type="parTrans" cxnId="{4BF3E906-A86E-43A0-8BD1-A50B67D59C4E}">
      <dgm:prSet/>
      <dgm:spPr/>
      <dgm:t>
        <a:bodyPr/>
        <a:lstStyle/>
        <a:p>
          <a:endParaRPr lang="en-US"/>
        </a:p>
      </dgm:t>
    </dgm:pt>
    <dgm:pt modelId="{DE3C9F00-FBC0-4896-AF83-821D2F224C6E}" type="sibTrans" cxnId="{4BF3E906-A86E-43A0-8BD1-A50B67D59C4E}">
      <dgm:prSet/>
      <dgm:spPr/>
      <dgm:t>
        <a:bodyPr/>
        <a:lstStyle/>
        <a:p>
          <a:endParaRPr lang="en-US"/>
        </a:p>
      </dgm:t>
    </dgm:pt>
    <dgm:pt modelId="{0935DF09-1A65-41AE-849A-37229CF98E94}" type="pres">
      <dgm:prSet presAssocID="{1B549A23-C14D-4F29-9E61-0C2936631E5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00E39E-B94E-4954-A834-77B009D04D35}" type="pres">
      <dgm:prSet presAssocID="{9E1180D9-BDA0-47D7-B6A2-7946A70C435F}" presName="compNode" presStyleCnt="0"/>
      <dgm:spPr/>
    </dgm:pt>
    <dgm:pt modelId="{7FAD354F-D261-4198-8683-F065E009ED0E}" type="pres">
      <dgm:prSet presAssocID="{9E1180D9-BDA0-47D7-B6A2-7946A70C435F}" presName="aNode" presStyleLbl="bgShp" presStyleIdx="0" presStyleCnt="2"/>
      <dgm:spPr/>
      <dgm:t>
        <a:bodyPr/>
        <a:lstStyle/>
        <a:p>
          <a:endParaRPr lang="en-US"/>
        </a:p>
      </dgm:t>
    </dgm:pt>
    <dgm:pt modelId="{9F3E33BB-F68F-4D3C-9635-230FD56B6EBE}" type="pres">
      <dgm:prSet presAssocID="{9E1180D9-BDA0-47D7-B6A2-7946A70C435F}" presName="textNode" presStyleLbl="bgShp" presStyleIdx="0" presStyleCnt="2"/>
      <dgm:spPr/>
      <dgm:t>
        <a:bodyPr/>
        <a:lstStyle/>
        <a:p>
          <a:endParaRPr lang="en-US"/>
        </a:p>
      </dgm:t>
    </dgm:pt>
    <dgm:pt modelId="{A66D3854-6D79-440D-908C-D3391178CADA}" type="pres">
      <dgm:prSet presAssocID="{9E1180D9-BDA0-47D7-B6A2-7946A70C435F}" presName="compChildNode" presStyleCnt="0"/>
      <dgm:spPr/>
    </dgm:pt>
    <dgm:pt modelId="{2F771A10-CD48-4243-8AEE-2E00FF632691}" type="pres">
      <dgm:prSet presAssocID="{9E1180D9-BDA0-47D7-B6A2-7946A70C435F}" presName="theInnerList" presStyleCnt="0"/>
      <dgm:spPr/>
    </dgm:pt>
    <dgm:pt modelId="{31466717-1D0A-4BE3-87B1-6653C9C5D678}" type="pres">
      <dgm:prSet presAssocID="{0542A0A4-7147-48F2-AB70-AC4637405A77}" presName="childNode" presStyleLbl="node1" presStyleIdx="0" presStyleCnt="8" custScaleX="110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504F7-1744-4086-AA46-D17C896079E5}" type="pres">
      <dgm:prSet presAssocID="{0542A0A4-7147-48F2-AB70-AC4637405A77}" presName="aSpace2" presStyleCnt="0"/>
      <dgm:spPr/>
    </dgm:pt>
    <dgm:pt modelId="{13AC0B48-0961-4B5B-9E44-9BAB1C266F5A}" type="pres">
      <dgm:prSet presAssocID="{AEA51FEC-9516-443C-B0EA-BA009FC90223}" presName="childNode" presStyleLbl="node1" presStyleIdx="1" presStyleCnt="8" custScaleX="110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31DAC-1CB2-4A4A-BC66-8AA14FD272B1}" type="pres">
      <dgm:prSet presAssocID="{AEA51FEC-9516-443C-B0EA-BA009FC90223}" presName="aSpace2" presStyleCnt="0"/>
      <dgm:spPr/>
    </dgm:pt>
    <dgm:pt modelId="{510CE5DB-DAD1-44C3-A0B2-7C4992EB77CD}" type="pres">
      <dgm:prSet presAssocID="{9BEE4E4F-7C33-4321-A525-700CB03B1A3D}" presName="childNode" presStyleLbl="node1" presStyleIdx="2" presStyleCnt="8" custScaleX="109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BA707-AEA1-4A07-9CF9-A33E9B2F8FD9}" type="pres">
      <dgm:prSet presAssocID="{9BEE4E4F-7C33-4321-A525-700CB03B1A3D}" presName="aSpace2" presStyleCnt="0"/>
      <dgm:spPr/>
    </dgm:pt>
    <dgm:pt modelId="{52DE1A32-A7C8-4084-B237-95B735292AB7}" type="pres">
      <dgm:prSet presAssocID="{83312753-CBAD-4EA1-9EBB-5E90EA036565}" presName="childNode" presStyleLbl="node1" presStyleIdx="3" presStyleCnt="8" custScaleX="109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03C5B-E2A2-4E36-B8D6-7CA3393010AD}" type="pres">
      <dgm:prSet presAssocID="{9E1180D9-BDA0-47D7-B6A2-7946A70C435F}" presName="aSpace" presStyleCnt="0"/>
      <dgm:spPr/>
    </dgm:pt>
    <dgm:pt modelId="{46C8FF83-875E-4DF5-86BD-713E109B3E2F}" type="pres">
      <dgm:prSet presAssocID="{1F7F6F6D-2B15-4E7E-95DB-86D675AD52D6}" presName="compNode" presStyleCnt="0"/>
      <dgm:spPr/>
    </dgm:pt>
    <dgm:pt modelId="{58C438EF-022E-444A-9304-BC48C400BA2A}" type="pres">
      <dgm:prSet presAssocID="{1F7F6F6D-2B15-4E7E-95DB-86D675AD52D6}" presName="aNode" presStyleLbl="bgShp" presStyleIdx="1" presStyleCnt="2"/>
      <dgm:spPr/>
      <dgm:t>
        <a:bodyPr/>
        <a:lstStyle/>
        <a:p>
          <a:endParaRPr lang="en-US"/>
        </a:p>
      </dgm:t>
    </dgm:pt>
    <dgm:pt modelId="{405F1012-180E-44A7-AD1A-664B45E5B74E}" type="pres">
      <dgm:prSet presAssocID="{1F7F6F6D-2B15-4E7E-95DB-86D675AD52D6}" presName="textNode" presStyleLbl="bgShp" presStyleIdx="1" presStyleCnt="2"/>
      <dgm:spPr/>
      <dgm:t>
        <a:bodyPr/>
        <a:lstStyle/>
        <a:p>
          <a:endParaRPr lang="en-US"/>
        </a:p>
      </dgm:t>
    </dgm:pt>
    <dgm:pt modelId="{E3BB57AE-D72C-4EAC-8F33-354BC2E57E8B}" type="pres">
      <dgm:prSet presAssocID="{1F7F6F6D-2B15-4E7E-95DB-86D675AD52D6}" presName="compChildNode" presStyleCnt="0"/>
      <dgm:spPr/>
    </dgm:pt>
    <dgm:pt modelId="{3D7EBD1B-BAFB-4B22-B1C5-C198E3E4607F}" type="pres">
      <dgm:prSet presAssocID="{1F7F6F6D-2B15-4E7E-95DB-86D675AD52D6}" presName="theInnerList" presStyleCnt="0"/>
      <dgm:spPr/>
    </dgm:pt>
    <dgm:pt modelId="{BBFC44C0-0929-4538-8958-4EA040C46EB5}" type="pres">
      <dgm:prSet presAssocID="{367A3737-A73F-491E-A125-362387244C0E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A269-64A2-4E59-B2B3-F0CD1BB6208E}" type="pres">
      <dgm:prSet presAssocID="{367A3737-A73F-491E-A125-362387244C0E}" presName="aSpace2" presStyleCnt="0"/>
      <dgm:spPr/>
    </dgm:pt>
    <dgm:pt modelId="{66A57D1E-6B22-47E2-A2C2-FE993D40E6D0}" type="pres">
      <dgm:prSet presAssocID="{B01FE5BC-2F0E-4B9F-A919-EDE0BA6319E4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5C082-D41D-45D3-BACE-F1565D17C1EC}" type="pres">
      <dgm:prSet presAssocID="{B01FE5BC-2F0E-4B9F-A919-EDE0BA6319E4}" presName="aSpace2" presStyleCnt="0"/>
      <dgm:spPr/>
    </dgm:pt>
    <dgm:pt modelId="{D9DB2046-514A-4385-B5C8-52F1862F5FE6}" type="pres">
      <dgm:prSet presAssocID="{49B3FCB0-6AC4-401F-B456-FF2E0AAC6C5C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164E5-3FEB-43E8-8269-6E710BEF8AE7}" type="pres">
      <dgm:prSet presAssocID="{49B3FCB0-6AC4-401F-B456-FF2E0AAC6C5C}" presName="aSpace2" presStyleCnt="0"/>
      <dgm:spPr/>
    </dgm:pt>
    <dgm:pt modelId="{928AFA29-65B5-4E0C-8316-4E1D33004D0E}" type="pres">
      <dgm:prSet presAssocID="{D130FBB8-E1E0-42F1-A214-3A1FE57FECAE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122F8F-F746-4981-ADE6-B737A0E0A49B}" srcId="{1F7F6F6D-2B15-4E7E-95DB-86D675AD52D6}" destId="{49B3FCB0-6AC4-401F-B456-FF2E0AAC6C5C}" srcOrd="2" destOrd="0" parTransId="{B29AACC1-2485-4DE8-A963-A12CCDA0D6AB}" sibTransId="{1EF3B775-E450-4A63-B7A9-75F5522D2CF7}"/>
    <dgm:cxn modelId="{D110B3E6-F177-46E1-9663-3EE71F17EF3D}" type="presOf" srcId="{AEA51FEC-9516-443C-B0EA-BA009FC90223}" destId="{13AC0B48-0961-4B5B-9E44-9BAB1C266F5A}" srcOrd="0" destOrd="0" presId="urn:microsoft.com/office/officeart/2005/8/layout/lProcess2"/>
    <dgm:cxn modelId="{CB5D036A-884A-4FC7-B885-5352E01450A3}" type="presOf" srcId="{49B3FCB0-6AC4-401F-B456-FF2E0AAC6C5C}" destId="{D9DB2046-514A-4385-B5C8-52F1862F5FE6}" srcOrd="0" destOrd="0" presId="urn:microsoft.com/office/officeart/2005/8/layout/lProcess2"/>
    <dgm:cxn modelId="{FF087C1D-CF78-4A40-B5AD-2C3FA53B45C0}" type="presOf" srcId="{9E1180D9-BDA0-47D7-B6A2-7946A70C435F}" destId="{7FAD354F-D261-4198-8683-F065E009ED0E}" srcOrd="0" destOrd="0" presId="urn:microsoft.com/office/officeart/2005/8/layout/lProcess2"/>
    <dgm:cxn modelId="{AB82766C-E2EC-4253-83CB-FAD46977A01A}" srcId="{1B549A23-C14D-4F29-9E61-0C2936631E53}" destId="{1F7F6F6D-2B15-4E7E-95DB-86D675AD52D6}" srcOrd="1" destOrd="0" parTransId="{9AB68CB5-1EC1-42A7-89EA-E5B35D78A863}" sibTransId="{FE9DAC71-8F23-438D-9091-8D966120E6F5}"/>
    <dgm:cxn modelId="{4864F347-6B84-4F10-9941-F3481046616B}" srcId="{1F7F6F6D-2B15-4E7E-95DB-86D675AD52D6}" destId="{B01FE5BC-2F0E-4B9F-A919-EDE0BA6319E4}" srcOrd="1" destOrd="0" parTransId="{8268DA11-E855-46ED-A67A-253027924D8B}" sibTransId="{18F6703D-596E-4386-8134-3728A0C507A8}"/>
    <dgm:cxn modelId="{F4B5DCDE-EC33-4A04-81BF-D1E9BC67763F}" srcId="{9E1180D9-BDA0-47D7-B6A2-7946A70C435F}" destId="{83312753-CBAD-4EA1-9EBB-5E90EA036565}" srcOrd="3" destOrd="0" parTransId="{F475F4A9-0977-4BA2-B653-351C3EF8C16B}" sibTransId="{C19B7A3E-AC6A-4E94-9BD0-59BFF6A22A08}"/>
    <dgm:cxn modelId="{67735044-C2D9-488D-BA0B-12C43AEE1765}" srcId="{9E1180D9-BDA0-47D7-B6A2-7946A70C435F}" destId="{0542A0A4-7147-48F2-AB70-AC4637405A77}" srcOrd="0" destOrd="0" parTransId="{C0EC1148-71D8-4DBD-B13D-15ABD6914224}" sibTransId="{9763F731-A9C0-466D-AA3F-70D3C538C5C5}"/>
    <dgm:cxn modelId="{2951EAC6-9B5F-435B-BEC3-4BFF10AEEE61}" type="presOf" srcId="{1B549A23-C14D-4F29-9E61-0C2936631E53}" destId="{0935DF09-1A65-41AE-849A-37229CF98E94}" srcOrd="0" destOrd="0" presId="urn:microsoft.com/office/officeart/2005/8/layout/lProcess2"/>
    <dgm:cxn modelId="{C43D0F76-FE93-45F0-8020-E8371B58DCF9}" type="presOf" srcId="{B01FE5BC-2F0E-4B9F-A919-EDE0BA6319E4}" destId="{66A57D1E-6B22-47E2-A2C2-FE993D40E6D0}" srcOrd="0" destOrd="0" presId="urn:microsoft.com/office/officeart/2005/8/layout/lProcess2"/>
    <dgm:cxn modelId="{9ACFED1A-384E-4BA3-AD2C-82585CDD71D3}" type="presOf" srcId="{1F7F6F6D-2B15-4E7E-95DB-86D675AD52D6}" destId="{58C438EF-022E-444A-9304-BC48C400BA2A}" srcOrd="0" destOrd="0" presId="urn:microsoft.com/office/officeart/2005/8/layout/lProcess2"/>
    <dgm:cxn modelId="{E3E3C1BD-F150-4607-8DED-5C644573BDD5}" type="presOf" srcId="{D130FBB8-E1E0-42F1-A214-3A1FE57FECAE}" destId="{928AFA29-65B5-4E0C-8316-4E1D33004D0E}" srcOrd="0" destOrd="0" presId="urn:microsoft.com/office/officeart/2005/8/layout/lProcess2"/>
    <dgm:cxn modelId="{B5A0E8AE-9356-419A-9BF3-5209F8E9273D}" type="presOf" srcId="{367A3737-A73F-491E-A125-362387244C0E}" destId="{BBFC44C0-0929-4538-8958-4EA040C46EB5}" srcOrd="0" destOrd="0" presId="urn:microsoft.com/office/officeart/2005/8/layout/lProcess2"/>
    <dgm:cxn modelId="{2DF237EA-40E7-4B6D-8011-8321BE837A56}" srcId="{9E1180D9-BDA0-47D7-B6A2-7946A70C435F}" destId="{9BEE4E4F-7C33-4321-A525-700CB03B1A3D}" srcOrd="2" destOrd="0" parTransId="{F0E4E706-B657-47BE-9A9D-A47E32019E9E}" sibTransId="{E19C29DA-0E89-4653-B3E4-1228D34933C1}"/>
    <dgm:cxn modelId="{3A1C120D-B225-4C14-AB56-72981491E3B8}" type="presOf" srcId="{83312753-CBAD-4EA1-9EBB-5E90EA036565}" destId="{52DE1A32-A7C8-4084-B237-95B735292AB7}" srcOrd="0" destOrd="0" presId="urn:microsoft.com/office/officeart/2005/8/layout/lProcess2"/>
    <dgm:cxn modelId="{3003D67D-DEA7-4E88-B2C7-3962F06E4789}" srcId="{9E1180D9-BDA0-47D7-B6A2-7946A70C435F}" destId="{AEA51FEC-9516-443C-B0EA-BA009FC90223}" srcOrd="1" destOrd="0" parTransId="{7F7B9EE0-4F7E-4BD7-89E8-CBD2EE7A4D40}" sibTransId="{D6527C34-BB51-49C3-BCBD-37BD5CD828A1}"/>
    <dgm:cxn modelId="{4BF3E906-A86E-43A0-8BD1-A50B67D59C4E}" srcId="{1F7F6F6D-2B15-4E7E-95DB-86D675AD52D6}" destId="{D130FBB8-E1E0-42F1-A214-3A1FE57FECAE}" srcOrd="3" destOrd="0" parTransId="{817A95C1-F40E-4672-A68E-05B0EA0AFE43}" sibTransId="{DE3C9F00-FBC0-4896-AF83-821D2F224C6E}"/>
    <dgm:cxn modelId="{9F8EC833-063D-49A2-B18A-0A5CA25C0F59}" type="presOf" srcId="{1F7F6F6D-2B15-4E7E-95DB-86D675AD52D6}" destId="{405F1012-180E-44A7-AD1A-664B45E5B74E}" srcOrd="1" destOrd="0" presId="urn:microsoft.com/office/officeart/2005/8/layout/lProcess2"/>
    <dgm:cxn modelId="{A6F697F1-DCB6-4B2B-8A6C-D74B6FB6B854}" srcId="{1F7F6F6D-2B15-4E7E-95DB-86D675AD52D6}" destId="{367A3737-A73F-491E-A125-362387244C0E}" srcOrd="0" destOrd="0" parTransId="{4A0083EC-F34E-423A-B2ED-517B497676F3}" sibTransId="{842FAD93-FC26-4B51-95E4-B8E4AE7FD390}"/>
    <dgm:cxn modelId="{5CC92D44-D27A-4097-8773-4462BD16BA7E}" type="presOf" srcId="{0542A0A4-7147-48F2-AB70-AC4637405A77}" destId="{31466717-1D0A-4BE3-87B1-6653C9C5D678}" srcOrd="0" destOrd="0" presId="urn:microsoft.com/office/officeart/2005/8/layout/lProcess2"/>
    <dgm:cxn modelId="{1C836B77-C850-4C3E-8BE6-9FDC9E2BDA9E}" type="presOf" srcId="{9BEE4E4F-7C33-4321-A525-700CB03B1A3D}" destId="{510CE5DB-DAD1-44C3-A0B2-7C4992EB77CD}" srcOrd="0" destOrd="0" presId="urn:microsoft.com/office/officeart/2005/8/layout/lProcess2"/>
    <dgm:cxn modelId="{45006B36-8024-45B6-8933-3B71997D572E}" type="presOf" srcId="{9E1180D9-BDA0-47D7-B6A2-7946A70C435F}" destId="{9F3E33BB-F68F-4D3C-9635-230FD56B6EBE}" srcOrd="1" destOrd="0" presId="urn:microsoft.com/office/officeart/2005/8/layout/lProcess2"/>
    <dgm:cxn modelId="{1D1A2D88-E4B1-419E-8D25-01BC924560D5}" srcId="{1B549A23-C14D-4F29-9E61-0C2936631E53}" destId="{9E1180D9-BDA0-47D7-B6A2-7946A70C435F}" srcOrd="0" destOrd="0" parTransId="{A1057F58-3891-4266-8913-A5A292DA2373}" sibTransId="{9D12D009-C969-4EC5-AD2D-0A554B31C426}"/>
    <dgm:cxn modelId="{4D87CCB5-469C-447B-9156-B328A3136968}" type="presParOf" srcId="{0935DF09-1A65-41AE-849A-37229CF98E94}" destId="{6000E39E-B94E-4954-A834-77B009D04D35}" srcOrd="0" destOrd="0" presId="urn:microsoft.com/office/officeart/2005/8/layout/lProcess2"/>
    <dgm:cxn modelId="{2195B88F-633C-4C6D-8D5A-F64B299B2C95}" type="presParOf" srcId="{6000E39E-B94E-4954-A834-77B009D04D35}" destId="{7FAD354F-D261-4198-8683-F065E009ED0E}" srcOrd="0" destOrd="0" presId="urn:microsoft.com/office/officeart/2005/8/layout/lProcess2"/>
    <dgm:cxn modelId="{2D44D5BE-7EDC-401A-8C9D-FD1644123C6B}" type="presParOf" srcId="{6000E39E-B94E-4954-A834-77B009D04D35}" destId="{9F3E33BB-F68F-4D3C-9635-230FD56B6EBE}" srcOrd="1" destOrd="0" presId="urn:microsoft.com/office/officeart/2005/8/layout/lProcess2"/>
    <dgm:cxn modelId="{509E4E40-3F1F-4C62-B8E9-2848B764E6D3}" type="presParOf" srcId="{6000E39E-B94E-4954-A834-77B009D04D35}" destId="{A66D3854-6D79-440D-908C-D3391178CADA}" srcOrd="2" destOrd="0" presId="urn:microsoft.com/office/officeart/2005/8/layout/lProcess2"/>
    <dgm:cxn modelId="{9606EC87-8E61-4F1B-ABBE-16B54200013F}" type="presParOf" srcId="{A66D3854-6D79-440D-908C-D3391178CADA}" destId="{2F771A10-CD48-4243-8AEE-2E00FF632691}" srcOrd="0" destOrd="0" presId="urn:microsoft.com/office/officeart/2005/8/layout/lProcess2"/>
    <dgm:cxn modelId="{705346AD-E79F-4321-9947-8D0824DC4FD7}" type="presParOf" srcId="{2F771A10-CD48-4243-8AEE-2E00FF632691}" destId="{31466717-1D0A-4BE3-87B1-6653C9C5D678}" srcOrd="0" destOrd="0" presId="urn:microsoft.com/office/officeart/2005/8/layout/lProcess2"/>
    <dgm:cxn modelId="{126DFAD2-CC32-4F2D-AE90-5836667574ED}" type="presParOf" srcId="{2F771A10-CD48-4243-8AEE-2E00FF632691}" destId="{459504F7-1744-4086-AA46-D17C896079E5}" srcOrd="1" destOrd="0" presId="urn:microsoft.com/office/officeart/2005/8/layout/lProcess2"/>
    <dgm:cxn modelId="{FA99A076-EFB8-4A04-AEF3-01D5E624E00F}" type="presParOf" srcId="{2F771A10-CD48-4243-8AEE-2E00FF632691}" destId="{13AC0B48-0961-4B5B-9E44-9BAB1C266F5A}" srcOrd="2" destOrd="0" presId="urn:microsoft.com/office/officeart/2005/8/layout/lProcess2"/>
    <dgm:cxn modelId="{1F3B8CDE-BCCD-4A2C-A74D-03BA0B0F10E5}" type="presParOf" srcId="{2F771A10-CD48-4243-8AEE-2E00FF632691}" destId="{91431DAC-1CB2-4A4A-BC66-8AA14FD272B1}" srcOrd="3" destOrd="0" presId="urn:microsoft.com/office/officeart/2005/8/layout/lProcess2"/>
    <dgm:cxn modelId="{AE32E7C6-A139-4F46-B9FD-94CB71220DD0}" type="presParOf" srcId="{2F771A10-CD48-4243-8AEE-2E00FF632691}" destId="{510CE5DB-DAD1-44C3-A0B2-7C4992EB77CD}" srcOrd="4" destOrd="0" presId="urn:microsoft.com/office/officeart/2005/8/layout/lProcess2"/>
    <dgm:cxn modelId="{FB01701E-D6A9-4708-882B-F2E449EE1DC9}" type="presParOf" srcId="{2F771A10-CD48-4243-8AEE-2E00FF632691}" destId="{1BDBA707-AEA1-4A07-9CF9-A33E9B2F8FD9}" srcOrd="5" destOrd="0" presId="urn:microsoft.com/office/officeart/2005/8/layout/lProcess2"/>
    <dgm:cxn modelId="{BE3986E0-DBD5-4045-86CC-0729E3F786CD}" type="presParOf" srcId="{2F771A10-CD48-4243-8AEE-2E00FF632691}" destId="{52DE1A32-A7C8-4084-B237-95B735292AB7}" srcOrd="6" destOrd="0" presId="urn:microsoft.com/office/officeart/2005/8/layout/lProcess2"/>
    <dgm:cxn modelId="{296E1DBC-E12E-455C-A1BE-77EF71AD6F20}" type="presParOf" srcId="{0935DF09-1A65-41AE-849A-37229CF98E94}" destId="{0BE03C5B-E2A2-4E36-B8D6-7CA3393010AD}" srcOrd="1" destOrd="0" presId="urn:microsoft.com/office/officeart/2005/8/layout/lProcess2"/>
    <dgm:cxn modelId="{273C5FCA-3A29-43BC-8C9C-42C133EABBA4}" type="presParOf" srcId="{0935DF09-1A65-41AE-849A-37229CF98E94}" destId="{46C8FF83-875E-4DF5-86BD-713E109B3E2F}" srcOrd="2" destOrd="0" presId="urn:microsoft.com/office/officeart/2005/8/layout/lProcess2"/>
    <dgm:cxn modelId="{B47042DF-27B4-478D-A76A-3CC845AD2539}" type="presParOf" srcId="{46C8FF83-875E-4DF5-86BD-713E109B3E2F}" destId="{58C438EF-022E-444A-9304-BC48C400BA2A}" srcOrd="0" destOrd="0" presId="urn:microsoft.com/office/officeart/2005/8/layout/lProcess2"/>
    <dgm:cxn modelId="{AA5635CA-E08D-412C-8B4E-5FF007C95A78}" type="presParOf" srcId="{46C8FF83-875E-4DF5-86BD-713E109B3E2F}" destId="{405F1012-180E-44A7-AD1A-664B45E5B74E}" srcOrd="1" destOrd="0" presId="urn:microsoft.com/office/officeart/2005/8/layout/lProcess2"/>
    <dgm:cxn modelId="{C5D326B5-3D17-476D-B2DD-40D161819C82}" type="presParOf" srcId="{46C8FF83-875E-4DF5-86BD-713E109B3E2F}" destId="{E3BB57AE-D72C-4EAC-8F33-354BC2E57E8B}" srcOrd="2" destOrd="0" presId="urn:microsoft.com/office/officeart/2005/8/layout/lProcess2"/>
    <dgm:cxn modelId="{F805818E-7C20-409A-9E93-7012E095D303}" type="presParOf" srcId="{E3BB57AE-D72C-4EAC-8F33-354BC2E57E8B}" destId="{3D7EBD1B-BAFB-4B22-B1C5-C198E3E4607F}" srcOrd="0" destOrd="0" presId="urn:microsoft.com/office/officeart/2005/8/layout/lProcess2"/>
    <dgm:cxn modelId="{B50F126F-A508-48AE-B954-558B6F2CB1AD}" type="presParOf" srcId="{3D7EBD1B-BAFB-4B22-B1C5-C198E3E4607F}" destId="{BBFC44C0-0929-4538-8958-4EA040C46EB5}" srcOrd="0" destOrd="0" presId="urn:microsoft.com/office/officeart/2005/8/layout/lProcess2"/>
    <dgm:cxn modelId="{E526D4BF-4DD0-4FA4-9634-050EDDFFE689}" type="presParOf" srcId="{3D7EBD1B-BAFB-4B22-B1C5-C198E3E4607F}" destId="{D074A269-64A2-4E59-B2B3-F0CD1BB6208E}" srcOrd="1" destOrd="0" presId="urn:microsoft.com/office/officeart/2005/8/layout/lProcess2"/>
    <dgm:cxn modelId="{17940F37-ACDD-4FD4-A17F-39B378A97D9A}" type="presParOf" srcId="{3D7EBD1B-BAFB-4B22-B1C5-C198E3E4607F}" destId="{66A57D1E-6B22-47E2-A2C2-FE993D40E6D0}" srcOrd="2" destOrd="0" presId="urn:microsoft.com/office/officeart/2005/8/layout/lProcess2"/>
    <dgm:cxn modelId="{BE9B19A0-1E3F-4FF3-9C36-B17E15856727}" type="presParOf" srcId="{3D7EBD1B-BAFB-4B22-B1C5-C198E3E4607F}" destId="{8455C082-D41D-45D3-BACE-F1565D17C1EC}" srcOrd="3" destOrd="0" presId="urn:microsoft.com/office/officeart/2005/8/layout/lProcess2"/>
    <dgm:cxn modelId="{CBD5458A-CD2D-4C03-9B51-DFFBF9FD7FB1}" type="presParOf" srcId="{3D7EBD1B-BAFB-4B22-B1C5-C198E3E4607F}" destId="{D9DB2046-514A-4385-B5C8-52F1862F5FE6}" srcOrd="4" destOrd="0" presId="urn:microsoft.com/office/officeart/2005/8/layout/lProcess2"/>
    <dgm:cxn modelId="{CB5CA766-4D16-48FE-88F8-7AC11D13B5AF}" type="presParOf" srcId="{3D7EBD1B-BAFB-4B22-B1C5-C198E3E4607F}" destId="{491164E5-3FEB-43E8-8269-6E710BEF8AE7}" srcOrd="5" destOrd="0" presId="urn:microsoft.com/office/officeart/2005/8/layout/lProcess2"/>
    <dgm:cxn modelId="{BCD5B545-2069-4012-B477-F09E83947E16}" type="presParOf" srcId="{3D7EBD1B-BAFB-4B22-B1C5-C198E3E4607F}" destId="{928AFA29-65B5-4E0C-8316-4E1D33004D0E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5CD43A-F7D9-45F5-B63F-3407F1A65D52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46CCF8-019B-4F15-BC58-95B92616E67A}">
      <dgm:prSet phldrT="[Text]"/>
      <dgm:spPr/>
      <dgm:t>
        <a:bodyPr/>
        <a:lstStyle/>
        <a:p>
          <a:r>
            <a:rPr lang="lt-LT" dirty="0"/>
            <a:t>Tikimasi HMC akcijų vertės kritimo ir MII akcijų kainos kilimo;</a:t>
          </a:r>
        </a:p>
        <a:p>
          <a:r>
            <a:rPr lang="lt-LT" dirty="0"/>
            <a:t>Verslo plėtra;</a:t>
          </a:r>
        </a:p>
        <a:p>
          <a:r>
            <a:rPr lang="lt-LT" dirty="0"/>
            <a:t>Išnaudojami verslo </a:t>
          </a:r>
          <a:r>
            <a:rPr lang="lt-LT" dirty="0" err="1"/>
            <a:t>pranašumai</a:t>
          </a:r>
          <a:r>
            <a:rPr lang="lt-LT" dirty="0"/>
            <a:t> NT rinkos smukimo metu.</a:t>
          </a:r>
        </a:p>
      </dgm:t>
    </dgm:pt>
    <dgm:pt modelId="{BD92202B-7DFD-47AB-BA40-57D55B491AF7}" type="parTrans" cxnId="{E7DA2715-A1C4-4AC4-84F4-1B9832291A26}">
      <dgm:prSet/>
      <dgm:spPr/>
      <dgm:t>
        <a:bodyPr/>
        <a:lstStyle/>
        <a:p>
          <a:endParaRPr lang="en-US"/>
        </a:p>
      </dgm:t>
    </dgm:pt>
    <dgm:pt modelId="{DE644032-FC27-47D5-BA01-4E441D2486E4}" type="sibTrans" cxnId="{E7DA2715-A1C4-4AC4-84F4-1B9832291A26}">
      <dgm:prSet/>
      <dgm:spPr/>
      <dgm:t>
        <a:bodyPr/>
        <a:lstStyle/>
        <a:p>
          <a:endParaRPr lang="en-US"/>
        </a:p>
      </dgm:t>
    </dgm:pt>
    <dgm:pt modelId="{DD4218C7-A681-444C-B67D-0217C0987702}">
      <dgm:prSet phldrT="[Text]"/>
      <dgm:spPr/>
      <dgm:t>
        <a:bodyPr/>
        <a:lstStyle/>
        <a:p>
          <a:r>
            <a:rPr lang="lt-LT" dirty="0"/>
            <a:t>Ribotos galimybės verslo plėtrai;</a:t>
          </a:r>
        </a:p>
        <a:p>
          <a:r>
            <a:rPr lang="lt-LT" dirty="0"/>
            <a:t>Kritęs akcininkų pasitikėjimas;</a:t>
          </a:r>
        </a:p>
        <a:p>
          <a:r>
            <a:rPr lang="lt-LT" dirty="0"/>
            <a:t>Didelė skolos našta.</a:t>
          </a:r>
          <a:endParaRPr lang="en-US" dirty="0"/>
        </a:p>
      </dgm:t>
    </dgm:pt>
    <dgm:pt modelId="{2D054B90-97E3-49D7-B052-C64636647D47}" type="parTrans" cxnId="{6954A8BA-CD8F-424B-A4EF-B3447700DC3B}">
      <dgm:prSet/>
      <dgm:spPr/>
      <dgm:t>
        <a:bodyPr/>
        <a:lstStyle/>
        <a:p>
          <a:endParaRPr lang="en-US"/>
        </a:p>
      </dgm:t>
    </dgm:pt>
    <dgm:pt modelId="{7E056ABE-BEEA-4580-8DB8-39456ABFC39D}" type="sibTrans" cxnId="{6954A8BA-CD8F-424B-A4EF-B3447700DC3B}">
      <dgm:prSet/>
      <dgm:spPr/>
      <dgm:t>
        <a:bodyPr/>
        <a:lstStyle/>
        <a:p>
          <a:endParaRPr lang="en-US"/>
        </a:p>
      </dgm:t>
    </dgm:pt>
    <dgm:pt modelId="{F9415EB9-4D08-4685-A513-549EF741C159}" type="pres">
      <dgm:prSet presAssocID="{4E5CD43A-F7D9-45F5-B63F-3407F1A65D5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20E58B-7C02-4552-923F-0149911A1C0E}" type="pres">
      <dgm:prSet presAssocID="{9D46CCF8-019B-4F15-BC58-95B92616E67A}" presName="upArrow" presStyleLbl="node1" presStyleIdx="0" presStyleCnt="2" custScaleX="131289" custScaleY="161858" custLinFactX="100000" custLinFactNeighborX="155239" custLinFactNeighborY="61373"/>
      <dgm:spPr/>
    </dgm:pt>
    <dgm:pt modelId="{501958A6-5EBA-47C6-8DE3-94066C041BFF}" type="pres">
      <dgm:prSet presAssocID="{9D46CCF8-019B-4F15-BC58-95B92616E67A}" presName="upArrowText" presStyleLbl="revTx" presStyleIdx="0" presStyleCnt="2" custScaleX="48131" custLinFactNeighborX="49672" custLinFactNeighborY="616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4363C-E346-4D17-97F6-70916621056C}" type="pres">
      <dgm:prSet presAssocID="{DD4218C7-A681-444C-B67D-0217C0987702}" presName="downArrow" presStyleLbl="node1" presStyleIdx="1" presStyleCnt="2" custScaleX="131282" custScaleY="161945" custLinFactX="-19143" custLinFactNeighborX="-100000" custLinFactNeighborY="-46917"/>
      <dgm:spPr/>
    </dgm:pt>
    <dgm:pt modelId="{383E45A1-E5E3-4A7E-8FAA-742C14448203}" type="pres">
      <dgm:prSet presAssocID="{DD4218C7-A681-444C-B67D-0217C0987702}" presName="downArrowText" presStyleLbl="revTx" presStyleIdx="1" presStyleCnt="2" custScaleX="67295" custScaleY="78681" custLinFactNeighborX="-44134" custLinFactNeighborY="-54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D72479-C8D3-46E2-9A9E-1A5E8DCD83B0}" type="presOf" srcId="{DD4218C7-A681-444C-B67D-0217C0987702}" destId="{383E45A1-E5E3-4A7E-8FAA-742C14448203}" srcOrd="0" destOrd="0" presId="urn:microsoft.com/office/officeart/2005/8/layout/arrow4"/>
    <dgm:cxn modelId="{8615F8D4-E3CE-41BF-945D-9FA7B9631B00}" type="presOf" srcId="{4E5CD43A-F7D9-45F5-B63F-3407F1A65D52}" destId="{F9415EB9-4D08-4685-A513-549EF741C159}" srcOrd="0" destOrd="0" presId="urn:microsoft.com/office/officeart/2005/8/layout/arrow4"/>
    <dgm:cxn modelId="{27793EFA-9EC0-4636-932F-A0937A4A5B0F}" type="presOf" srcId="{9D46CCF8-019B-4F15-BC58-95B92616E67A}" destId="{501958A6-5EBA-47C6-8DE3-94066C041BFF}" srcOrd="0" destOrd="0" presId="urn:microsoft.com/office/officeart/2005/8/layout/arrow4"/>
    <dgm:cxn modelId="{E7DA2715-A1C4-4AC4-84F4-1B9832291A26}" srcId="{4E5CD43A-F7D9-45F5-B63F-3407F1A65D52}" destId="{9D46CCF8-019B-4F15-BC58-95B92616E67A}" srcOrd="0" destOrd="0" parTransId="{BD92202B-7DFD-47AB-BA40-57D55B491AF7}" sibTransId="{DE644032-FC27-47D5-BA01-4E441D2486E4}"/>
    <dgm:cxn modelId="{6954A8BA-CD8F-424B-A4EF-B3447700DC3B}" srcId="{4E5CD43A-F7D9-45F5-B63F-3407F1A65D52}" destId="{DD4218C7-A681-444C-B67D-0217C0987702}" srcOrd="1" destOrd="0" parTransId="{2D054B90-97E3-49D7-B052-C64636647D47}" sibTransId="{7E056ABE-BEEA-4580-8DB8-39456ABFC39D}"/>
    <dgm:cxn modelId="{0E9B1A44-EB5A-4DD0-AF08-5DECCE3AD82F}" type="presParOf" srcId="{F9415EB9-4D08-4685-A513-549EF741C159}" destId="{0220E58B-7C02-4552-923F-0149911A1C0E}" srcOrd="0" destOrd="0" presId="urn:microsoft.com/office/officeart/2005/8/layout/arrow4"/>
    <dgm:cxn modelId="{CC874A4C-70CB-49B6-A477-B9C3012BFCB1}" type="presParOf" srcId="{F9415EB9-4D08-4685-A513-549EF741C159}" destId="{501958A6-5EBA-47C6-8DE3-94066C041BFF}" srcOrd="1" destOrd="0" presId="urn:microsoft.com/office/officeart/2005/8/layout/arrow4"/>
    <dgm:cxn modelId="{E5A8AAC5-8AB0-4CDD-9A2F-5F6202454F38}" type="presParOf" srcId="{F9415EB9-4D08-4685-A513-549EF741C159}" destId="{32A4363C-E346-4D17-97F6-70916621056C}" srcOrd="2" destOrd="0" presId="urn:microsoft.com/office/officeart/2005/8/layout/arrow4"/>
    <dgm:cxn modelId="{BE7837C0-E79D-4EAC-9033-72D995B38D45}" type="presParOf" srcId="{F9415EB9-4D08-4685-A513-549EF741C159}" destId="{383E45A1-E5E3-4A7E-8FAA-742C14448203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1F937B-8898-4A70-BF79-F0B40F08D289}" type="doc">
      <dgm:prSet loTypeId="urn:microsoft.com/office/officeart/2005/8/layout/balance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30EAA6F9-CF1F-48CE-B03B-0CD4A503CF64}">
      <dgm:prSet phldrT="[Text]"/>
      <dgm:spPr/>
      <dgm:t>
        <a:bodyPr/>
        <a:lstStyle/>
        <a:p>
          <a:r>
            <a:rPr lang="lt-LT" dirty="0"/>
            <a:t>Trūkumai/suvaržymai</a:t>
          </a:r>
        </a:p>
      </dgm:t>
    </dgm:pt>
    <dgm:pt modelId="{9C5F302C-B43F-485C-8421-970481E7A0FD}" type="parTrans" cxnId="{9E510D55-C162-49AB-ABD7-4E8C131B6D31}">
      <dgm:prSet/>
      <dgm:spPr/>
      <dgm:t>
        <a:bodyPr/>
        <a:lstStyle/>
        <a:p>
          <a:endParaRPr lang="lt-LT"/>
        </a:p>
      </dgm:t>
    </dgm:pt>
    <dgm:pt modelId="{CE6FED6B-43F7-4996-94D1-4A1FD3777559}" type="sibTrans" cxnId="{9E510D55-C162-49AB-ABD7-4E8C131B6D31}">
      <dgm:prSet/>
      <dgm:spPr/>
      <dgm:t>
        <a:bodyPr/>
        <a:lstStyle/>
        <a:p>
          <a:endParaRPr lang="lt-LT"/>
        </a:p>
      </dgm:t>
    </dgm:pt>
    <dgm:pt modelId="{12108140-C07E-46EF-89B1-28CF2EA070BE}">
      <dgm:prSet phldrT="[Text]"/>
      <dgm:spPr/>
      <dgm:t>
        <a:bodyPr/>
        <a:lstStyle/>
        <a:p>
          <a:r>
            <a:rPr lang="lt-LT" dirty="0"/>
            <a:t>Didėja svertinio išpirkimo rizika</a:t>
          </a:r>
        </a:p>
      </dgm:t>
    </dgm:pt>
    <dgm:pt modelId="{86F0247C-2608-4026-A5E9-13D23126DD7E}" type="parTrans" cxnId="{C4C24326-1C9C-4845-9061-D0B37B37EAD7}">
      <dgm:prSet/>
      <dgm:spPr/>
      <dgm:t>
        <a:bodyPr/>
        <a:lstStyle/>
        <a:p>
          <a:endParaRPr lang="lt-LT"/>
        </a:p>
      </dgm:t>
    </dgm:pt>
    <dgm:pt modelId="{DAC085FE-EB66-42B9-99C2-119BE014AAA1}" type="sibTrans" cxnId="{C4C24326-1C9C-4845-9061-D0B37B37EAD7}">
      <dgm:prSet/>
      <dgm:spPr/>
      <dgm:t>
        <a:bodyPr/>
        <a:lstStyle/>
        <a:p>
          <a:endParaRPr lang="lt-LT"/>
        </a:p>
      </dgm:t>
    </dgm:pt>
    <dgm:pt modelId="{EA24B806-0C32-4B1D-ACA2-BC9866AC93C8}">
      <dgm:prSet phldrT="[Text]"/>
      <dgm:spPr/>
      <dgm:t>
        <a:bodyPr/>
        <a:lstStyle/>
        <a:p>
          <a:r>
            <a:rPr lang="lt-LT" dirty="0"/>
            <a:t>Obligacijų savininkų interesai neapsaugoti</a:t>
          </a:r>
        </a:p>
      </dgm:t>
    </dgm:pt>
    <dgm:pt modelId="{93DDEF55-4698-4CE7-8795-08032808F360}" type="parTrans" cxnId="{EF8FB154-3923-4A2A-9AC1-5F2B82C24940}">
      <dgm:prSet/>
      <dgm:spPr/>
      <dgm:t>
        <a:bodyPr/>
        <a:lstStyle/>
        <a:p>
          <a:endParaRPr lang="lt-LT"/>
        </a:p>
      </dgm:t>
    </dgm:pt>
    <dgm:pt modelId="{D75068FF-FEE5-4FF8-88A6-0B77A6A5DD65}" type="sibTrans" cxnId="{EF8FB154-3923-4A2A-9AC1-5F2B82C24940}">
      <dgm:prSet/>
      <dgm:spPr/>
      <dgm:t>
        <a:bodyPr/>
        <a:lstStyle/>
        <a:p>
          <a:endParaRPr lang="lt-LT"/>
        </a:p>
      </dgm:t>
    </dgm:pt>
    <dgm:pt modelId="{0F44D220-D0E2-4F0B-8DA5-22719856BA16}">
      <dgm:prSet phldrT="[Text]"/>
      <dgm:spPr/>
      <dgm:t>
        <a:bodyPr/>
        <a:lstStyle/>
        <a:p>
          <a:r>
            <a:rPr lang="lt-LT" dirty="0"/>
            <a:t>Galimybės/privalumai</a:t>
          </a:r>
        </a:p>
      </dgm:t>
    </dgm:pt>
    <dgm:pt modelId="{84E3C0CC-44CD-47B6-8D5A-71E48AE9BF76}" type="parTrans" cxnId="{941A9B03-1295-419F-BD1D-98C0815D750E}">
      <dgm:prSet/>
      <dgm:spPr/>
      <dgm:t>
        <a:bodyPr/>
        <a:lstStyle/>
        <a:p>
          <a:endParaRPr lang="lt-LT"/>
        </a:p>
      </dgm:t>
    </dgm:pt>
    <dgm:pt modelId="{AEBB95A7-6ABA-4B3C-A977-B4C7EDEF3880}" type="sibTrans" cxnId="{941A9B03-1295-419F-BD1D-98C0815D750E}">
      <dgm:prSet/>
      <dgm:spPr/>
      <dgm:t>
        <a:bodyPr/>
        <a:lstStyle/>
        <a:p>
          <a:endParaRPr lang="lt-LT"/>
        </a:p>
      </dgm:t>
    </dgm:pt>
    <dgm:pt modelId="{23D4DDA5-07A2-4A2D-AE25-B2199A0027C2}">
      <dgm:prSet phldrT="[Text]"/>
      <dgm:spPr/>
      <dgm:t>
        <a:bodyPr/>
        <a:lstStyle/>
        <a:p>
          <a:r>
            <a:rPr lang="lt-LT" dirty="0"/>
            <a:t>Didesnės galimybės skolintis</a:t>
          </a:r>
        </a:p>
      </dgm:t>
    </dgm:pt>
    <dgm:pt modelId="{DCD56CC6-716A-46ED-B2E2-5D008E196A86}" type="parTrans" cxnId="{A2E9FDEF-42C6-4891-8302-103CA53AB78E}">
      <dgm:prSet/>
      <dgm:spPr/>
      <dgm:t>
        <a:bodyPr/>
        <a:lstStyle/>
        <a:p>
          <a:endParaRPr lang="lt-LT"/>
        </a:p>
      </dgm:t>
    </dgm:pt>
    <dgm:pt modelId="{DD3D43FD-60AB-4284-8F0B-0FD3C58F33ED}" type="sibTrans" cxnId="{A2E9FDEF-42C6-4891-8302-103CA53AB78E}">
      <dgm:prSet/>
      <dgm:spPr/>
      <dgm:t>
        <a:bodyPr/>
        <a:lstStyle/>
        <a:p>
          <a:endParaRPr lang="lt-LT"/>
        </a:p>
      </dgm:t>
    </dgm:pt>
    <dgm:pt modelId="{E7F4802C-6591-460C-BD0B-E26871408694}">
      <dgm:prSet phldrT="[Text]"/>
      <dgm:spPr/>
      <dgm:t>
        <a:bodyPr/>
        <a:lstStyle/>
        <a:p>
          <a:r>
            <a:rPr lang="en-US" dirty="0" err="1"/>
            <a:t>Nereik</a:t>
          </a:r>
          <a:r>
            <a:rPr lang="lt-LT" dirty="0"/>
            <a:t>ės atleisti vadovų ir didesnės galimybės jiems augti</a:t>
          </a:r>
        </a:p>
      </dgm:t>
    </dgm:pt>
    <dgm:pt modelId="{A6A391E5-B31E-4AE0-92BC-CC0C62F5BD9E}" type="parTrans" cxnId="{53A11259-B787-4A86-952F-F0B7BDC86C9E}">
      <dgm:prSet/>
      <dgm:spPr/>
      <dgm:t>
        <a:bodyPr/>
        <a:lstStyle/>
        <a:p>
          <a:endParaRPr lang="lt-LT"/>
        </a:p>
      </dgm:t>
    </dgm:pt>
    <dgm:pt modelId="{642BB6AB-D6F1-4A7E-86A1-58E7CCACC170}" type="sibTrans" cxnId="{53A11259-B787-4A86-952F-F0B7BDC86C9E}">
      <dgm:prSet/>
      <dgm:spPr/>
      <dgm:t>
        <a:bodyPr/>
        <a:lstStyle/>
        <a:p>
          <a:endParaRPr lang="lt-LT"/>
        </a:p>
      </dgm:t>
    </dgm:pt>
    <dgm:pt modelId="{CD13C401-82A4-42BA-8A6E-8B641531D7A1}">
      <dgm:prSet phldrT="[Text]"/>
      <dgm:spPr/>
      <dgm:t>
        <a:bodyPr/>
        <a:lstStyle/>
        <a:p>
          <a:r>
            <a:rPr lang="en-US" dirty="0"/>
            <a:t>MII</a:t>
          </a:r>
          <a:r>
            <a:rPr lang="lt-LT" dirty="0"/>
            <a:t> akcijų kaina </a:t>
          </a:r>
          <a:r>
            <a:rPr lang="lt-LT" dirty="0">
              <a:latin typeface="Calibri" panose="020F0502020204030204" pitchFamily="34" charset="0"/>
              <a:cs typeface="Calibri" panose="020F0502020204030204" pitchFamily="34" charset="0"/>
            </a:rPr>
            <a:t>↑</a:t>
          </a:r>
          <a:endParaRPr lang="lt-LT" dirty="0"/>
        </a:p>
      </dgm:t>
    </dgm:pt>
    <dgm:pt modelId="{668B5AD2-CB11-4698-8659-367E69457CDB}" type="parTrans" cxnId="{358C56D7-BD45-4EAA-8F54-E3BD531AA55C}">
      <dgm:prSet/>
      <dgm:spPr/>
      <dgm:t>
        <a:bodyPr/>
        <a:lstStyle/>
        <a:p>
          <a:endParaRPr lang="lt-LT"/>
        </a:p>
      </dgm:t>
    </dgm:pt>
    <dgm:pt modelId="{418CB7EA-6BE9-41F1-8281-1C849F80AB1B}" type="sibTrans" cxnId="{358C56D7-BD45-4EAA-8F54-E3BD531AA55C}">
      <dgm:prSet/>
      <dgm:spPr/>
      <dgm:t>
        <a:bodyPr/>
        <a:lstStyle/>
        <a:p>
          <a:endParaRPr lang="lt-LT"/>
        </a:p>
      </dgm:t>
    </dgm:pt>
    <dgm:pt modelId="{07AD48CD-835A-424B-92F5-E71BC0EF97BC}">
      <dgm:prSet phldrT="[Text]"/>
      <dgm:spPr/>
      <dgm:t>
        <a:bodyPr/>
        <a:lstStyle/>
        <a:p>
          <a:r>
            <a:rPr lang="lt-LT" dirty="0"/>
            <a:t>Tikimasi HMC akcijų vertės </a:t>
          </a:r>
          <a:r>
            <a:rPr lang="lt-LT" dirty="0">
              <a:latin typeface="Calibri" panose="020F0502020204030204" pitchFamily="34" charset="0"/>
              <a:cs typeface="Calibri" panose="020F0502020204030204" pitchFamily="34" charset="0"/>
            </a:rPr>
            <a:t>↓</a:t>
          </a:r>
          <a:endParaRPr lang="lt-LT" dirty="0"/>
        </a:p>
      </dgm:t>
    </dgm:pt>
    <dgm:pt modelId="{38F25529-B968-4FB8-B6C5-5699752A8F90}" type="parTrans" cxnId="{06964B42-C57A-4CFB-924D-C07C0898B35D}">
      <dgm:prSet/>
      <dgm:spPr/>
      <dgm:t>
        <a:bodyPr/>
        <a:lstStyle/>
        <a:p>
          <a:endParaRPr lang="lt-LT"/>
        </a:p>
      </dgm:t>
    </dgm:pt>
    <dgm:pt modelId="{35C7BA34-2875-456E-9F11-D827DA16A33E}" type="sibTrans" cxnId="{06964B42-C57A-4CFB-924D-C07C0898B35D}">
      <dgm:prSet/>
      <dgm:spPr/>
      <dgm:t>
        <a:bodyPr/>
        <a:lstStyle/>
        <a:p>
          <a:endParaRPr lang="lt-LT"/>
        </a:p>
      </dgm:t>
    </dgm:pt>
    <dgm:pt modelId="{51EFEEF4-2201-4D96-AEFC-27AEF808BD75}">
      <dgm:prSet phldrT="[Text]"/>
      <dgm:spPr/>
      <dgm:t>
        <a:bodyPr/>
        <a:lstStyle/>
        <a:p>
          <a:r>
            <a:rPr lang="lt-LT" dirty="0"/>
            <a:t>Bendrovės vertė </a:t>
          </a:r>
          <a:r>
            <a:rPr lang="lt-LT" dirty="0">
              <a:latin typeface="Calibri" panose="020F0502020204030204" pitchFamily="34" charset="0"/>
              <a:cs typeface="Calibri" panose="020F0502020204030204" pitchFamily="34" charset="0"/>
            </a:rPr>
            <a:t>↑</a:t>
          </a:r>
          <a:endParaRPr lang="lt-LT" dirty="0"/>
        </a:p>
      </dgm:t>
    </dgm:pt>
    <dgm:pt modelId="{423B6411-4824-482A-8DB7-1A75DCDFBBBE}" type="parTrans" cxnId="{C63E978A-4BF5-4B65-9997-66EEEBCF5EC5}">
      <dgm:prSet/>
      <dgm:spPr/>
      <dgm:t>
        <a:bodyPr/>
        <a:lstStyle/>
        <a:p>
          <a:endParaRPr lang="lt-LT"/>
        </a:p>
      </dgm:t>
    </dgm:pt>
    <dgm:pt modelId="{5BBDC5B8-3B8D-4A83-9158-6962BEF55EE3}" type="sibTrans" cxnId="{C63E978A-4BF5-4B65-9997-66EEEBCF5EC5}">
      <dgm:prSet/>
      <dgm:spPr/>
      <dgm:t>
        <a:bodyPr/>
        <a:lstStyle/>
        <a:p>
          <a:endParaRPr lang="lt-LT"/>
        </a:p>
      </dgm:t>
    </dgm:pt>
    <dgm:pt modelId="{287F1FA1-9F83-4254-91D2-AD37FE4085B9}" type="pres">
      <dgm:prSet presAssocID="{C01F937B-8898-4A70-BF79-F0B40F08D28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B41B03-A14C-4DDC-A757-EBA28E8737CF}" type="pres">
      <dgm:prSet presAssocID="{C01F937B-8898-4A70-BF79-F0B40F08D289}" presName="dummyMaxCanvas" presStyleCnt="0"/>
      <dgm:spPr/>
    </dgm:pt>
    <dgm:pt modelId="{FE403CEE-342A-491A-A4F9-5D589995BE84}" type="pres">
      <dgm:prSet presAssocID="{C01F937B-8898-4A70-BF79-F0B40F08D289}" presName="parentComposite" presStyleCnt="0"/>
      <dgm:spPr/>
    </dgm:pt>
    <dgm:pt modelId="{2B72ED54-588B-40E0-B713-91E601919FD5}" type="pres">
      <dgm:prSet presAssocID="{C01F937B-8898-4A70-BF79-F0B40F08D289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74DA11B1-9F9D-47F3-BE86-B845B7A509DA}" type="pres">
      <dgm:prSet presAssocID="{C01F937B-8898-4A70-BF79-F0B40F08D289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32C9991F-5168-4F0F-BBB2-E659ED6B5FCD}" type="pres">
      <dgm:prSet presAssocID="{C01F937B-8898-4A70-BF79-F0B40F08D289}" presName="childrenComposite" presStyleCnt="0"/>
      <dgm:spPr/>
    </dgm:pt>
    <dgm:pt modelId="{29D4C40F-4DD9-4D7F-8DB8-A73C04709F4C}" type="pres">
      <dgm:prSet presAssocID="{C01F937B-8898-4A70-BF79-F0B40F08D289}" presName="dummyMaxCanvas_ChildArea" presStyleCnt="0"/>
      <dgm:spPr/>
    </dgm:pt>
    <dgm:pt modelId="{A80D4993-4F1E-47A6-B5E2-1E28F504FA64}" type="pres">
      <dgm:prSet presAssocID="{C01F937B-8898-4A70-BF79-F0B40F08D289}" presName="fulcrum" presStyleLbl="alignAccFollowNode1" presStyleIdx="2" presStyleCnt="4"/>
      <dgm:spPr/>
    </dgm:pt>
    <dgm:pt modelId="{F924B9B7-7846-4627-A5CD-BED746E746AB}" type="pres">
      <dgm:prSet presAssocID="{C01F937B-8898-4A70-BF79-F0B40F08D289}" presName="balance_34" presStyleLbl="alignAccFollowNode1" presStyleIdx="3" presStyleCnt="4">
        <dgm:presLayoutVars>
          <dgm:bulletEnabled val="1"/>
        </dgm:presLayoutVars>
      </dgm:prSet>
      <dgm:spPr/>
    </dgm:pt>
    <dgm:pt modelId="{499B3AE6-847B-4FF4-B5A0-039B5807F90A}" type="pres">
      <dgm:prSet presAssocID="{C01F937B-8898-4A70-BF79-F0B40F08D289}" presName="right_34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AEFD1-7091-43FE-AC0B-676BC6970681}" type="pres">
      <dgm:prSet presAssocID="{C01F937B-8898-4A70-BF79-F0B40F08D289}" presName="right_34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BAFF5-18A5-47A9-B245-262B9C22C8CF}" type="pres">
      <dgm:prSet presAssocID="{C01F937B-8898-4A70-BF79-F0B40F08D289}" presName="right_34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2449E-D15E-4364-B6E6-D4E605350399}" type="pres">
      <dgm:prSet presAssocID="{C01F937B-8898-4A70-BF79-F0B40F08D289}" presName="right_34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DE2D2-0839-403D-AF4E-118B7414E519}" type="pres">
      <dgm:prSet presAssocID="{C01F937B-8898-4A70-BF79-F0B40F08D289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BBEAB-121D-4382-B25B-5401C539948D}" type="pres">
      <dgm:prSet presAssocID="{C01F937B-8898-4A70-BF79-F0B40F08D289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BCEDF-4D78-40F6-8247-A5050678BD6A}" type="pres">
      <dgm:prSet presAssocID="{C01F937B-8898-4A70-BF79-F0B40F08D289}" presName="left_34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A11259-B787-4A86-952F-F0B7BDC86C9E}" srcId="{0F44D220-D0E2-4F0B-8DA5-22719856BA16}" destId="{E7F4802C-6591-460C-BD0B-E26871408694}" srcOrd="1" destOrd="0" parTransId="{A6A391E5-B31E-4AE0-92BC-CC0C62F5BD9E}" sibTransId="{642BB6AB-D6F1-4A7E-86A1-58E7CCACC170}"/>
    <dgm:cxn modelId="{CC446439-D081-4041-861F-CFBCDCAF7B9E}" type="presOf" srcId="{07AD48CD-835A-424B-92F5-E71BC0EF97BC}" destId="{43DBCEDF-4D78-40F6-8247-A5050678BD6A}" srcOrd="0" destOrd="0" presId="urn:microsoft.com/office/officeart/2005/8/layout/balance1"/>
    <dgm:cxn modelId="{99DB5B45-1765-4595-B69C-A08A16D15326}" type="presOf" srcId="{EA24B806-0C32-4B1D-ACA2-BC9866AC93C8}" destId="{463BBEAB-121D-4382-B25B-5401C539948D}" srcOrd="0" destOrd="0" presId="urn:microsoft.com/office/officeart/2005/8/layout/balance1"/>
    <dgm:cxn modelId="{06964B42-C57A-4CFB-924D-C07C0898B35D}" srcId="{30EAA6F9-CF1F-48CE-B03B-0CD4A503CF64}" destId="{07AD48CD-835A-424B-92F5-E71BC0EF97BC}" srcOrd="2" destOrd="0" parTransId="{38F25529-B968-4FB8-B6C5-5699752A8F90}" sibTransId="{35C7BA34-2875-456E-9F11-D827DA16A33E}"/>
    <dgm:cxn modelId="{C63E978A-4BF5-4B65-9997-66EEEBCF5EC5}" srcId="{0F44D220-D0E2-4F0B-8DA5-22719856BA16}" destId="{51EFEEF4-2201-4D96-AEFC-27AEF808BD75}" srcOrd="3" destOrd="0" parTransId="{423B6411-4824-482A-8DB7-1A75DCDFBBBE}" sibTransId="{5BBDC5B8-3B8D-4A83-9158-6962BEF55EE3}"/>
    <dgm:cxn modelId="{A2E9FDEF-42C6-4891-8302-103CA53AB78E}" srcId="{0F44D220-D0E2-4F0B-8DA5-22719856BA16}" destId="{23D4DDA5-07A2-4A2D-AE25-B2199A0027C2}" srcOrd="0" destOrd="0" parTransId="{DCD56CC6-716A-46ED-B2E2-5D008E196A86}" sibTransId="{DD3D43FD-60AB-4284-8F0B-0FD3C58F33ED}"/>
    <dgm:cxn modelId="{4FDD32FB-AE27-41B0-8A61-562CD17AEE90}" type="presOf" srcId="{12108140-C07E-46EF-89B1-28CF2EA070BE}" destId="{34DDE2D2-0839-403D-AF4E-118B7414E519}" srcOrd="0" destOrd="0" presId="urn:microsoft.com/office/officeart/2005/8/layout/balance1"/>
    <dgm:cxn modelId="{E4AD75D0-E9A2-441A-9C2C-BE4B56FCB5BE}" type="presOf" srcId="{E7F4802C-6591-460C-BD0B-E26871408694}" destId="{664AEFD1-7091-43FE-AC0B-676BC6970681}" srcOrd="0" destOrd="0" presId="urn:microsoft.com/office/officeart/2005/8/layout/balance1"/>
    <dgm:cxn modelId="{358C56D7-BD45-4EAA-8F54-E3BD531AA55C}" srcId="{0F44D220-D0E2-4F0B-8DA5-22719856BA16}" destId="{CD13C401-82A4-42BA-8A6E-8B641531D7A1}" srcOrd="2" destOrd="0" parTransId="{668B5AD2-CB11-4698-8659-367E69457CDB}" sibTransId="{418CB7EA-6BE9-41F1-8281-1C849F80AB1B}"/>
    <dgm:cxn modelId="{374E7A53-9B1E-49DD-80C8-ACAB6A933595}" type="presOf" srcId="{30EAA6F9-CF1F-48CE-B03B-0CD4A503CF64}" destId="{2B72ED54-588B-40E0-B713-91E601919FD5}" srcOrd="0" destOrd="0" presId="urn:microsoft.com/office/officeart/2005/8/layout/balance1"/>
    <dgm:cxn modelId="{EF8FB154-3923-4A2A-9AC1-5F2B82C24940}" srcId="{30EAA6F9-CF1F-48CE-B03B-0CD4A503CF64}" destId="{EA24B806-0C32-4B1D-ACA2-BC9866AC93C8}" srcOrd="1" destOrd="0" parTransId="{93DDEF55-4698-4CE7-8795-08032808F360}" sibTransId="{D75068FF-FEE5-4FF8-88A6-0B77A6A5DD65}"/>
    <dgm:cxn modelId="{941A9B03-1295-419F-BD1D-98C0815D750E}" srcId="{C01F937B-8898-4A70-BF79-F0B40F08D289}" destId="{0F44D220-D0E2-4F0B-8DA5-22719856BA16}" srcOrd="1" destOrd="0" parTransId="{84E3C0CC-44CD-47B6-8D5A-71E48AE9BF76}" sibTransId="{AEBB95A7-6ABA-4B3C-A977-B4C7EDEF3880}"/>
    <dgm:cxn modelId="{B451E4F6-7B94-4C21-A905-A044EDFBD350}" type="presOf" srcId="{23D4DDA5-07A2-4A2D-AE25-B2199A0027C2}" destId="{499B3AE6-847B-4FF4-B5A0-039B5807F90A}" srcOrd="0" destOrd="0" presId="urn:microsoft.com/office/officeart/2005/8/layout/balance1"/>
    <dgm:cxn modelId="{ADF828AC-37C0-4B1F-A8E2-C5B61C0E523F}" type="presOf" srcId="{51EFEEF4-2201-4D96-AEFC-27AEF808BD75}" destId="{F6C2449E-D15E-4364-B6E6-D4E605350399}" srcOrd="0" destOrd="0" presId="urn:microsoft.com/office/officeart/2005/8/layout/balance1"/>
    <dgm:cxn modelId="{C4C24326-1C9C-4845-9061-D0B37B37EAD7}" srcId="{30EAA6F9-CF1F-48CE-B03B-0CD4A503CF64}" destId="{12108140-C07E-46EF-89B1-28CF2EA070BE}" srcOrd="0" destOrd="0" parTransId="{86F0247C-2608-4026-A5E9-13D23126DD7E}" sibTransId="{DAC085FE-EB66-42B9-99C2-119BE014AAA1}"/>
    <dgm:cxn modelId="{D3D6E6A9-892C-47B0-822B-D5378207F8B6}" type="presOf" srcId="{C01F937B-8898-4A70-BF79-F0B40F08D289}" destId="{287F1FA1-9F83-4254-91D2-AD37FE4085B9}" srcOrd="0" destOrd="0" presId="urn:microsoft.com/office/officeart/2005/8/layout/balance1"/>
    <dgm:cxn modelId="{D080E012-8F3F-4EA2-A23E-685E8B909E33}" type="presOf" srcId="{0F44D220-D0E2-4F0B-8DA5-22719856BA16}" destId="{74DA11B1-9F9D-47F3-BE86-B845B7A509DA}" srcOrd="0" destOrd="0" presId="urn:microsoft.com/office/officeart/2005/8/layout/balance1"/>
    <dgm:cxn modelId="{9E510D55-C162-49AB-ABD7-4E8C131B6D31}" srcId="{C01F937B-8898-4A70-BF79-F0B40F08D289}" destId="{30EAA6F9-CF1F-48CE-B03B-0CD4A503CF64}" srcOrd="0" destOrd="0" parTransId="{9C5F302C-B43F-485C-8421-970481E7A0FD}" sibTransId="{CE6FED6B-43F7-4996-94D1-4A1FD3777559}"/>
    <dgm:cxn modelId="{9251DD2F-6CA1-482E-AD47-FC07091750BF}" type="presOf" srcId="{CD13C401-82A4-42BA-8A6E-8B641531D7A1}" destId="{B7CBAFF5-18A5-47A9-B245-262B9C22C8CF}" srcOrd="0" destOrd="0" presId="urn:microsoft.com/office/officeart/2005/8/layout/balance1"/>
    <dgm:cxn modelId="{4F459973-9583-4BDD-A4DF-1D6400CF0DFD}" type="presParOf" srcId="{287F1FA1-9F83-4254-91D2-AD37FE4085B9}" destId="{4DB41B03-A14C-4DDC-A757-EBA28E8737CF}" srcOrd="0" destOrd="0" presId="urn:microsoft.com/office/officeart/2005/8/layout/balance1"/>
    <dgm:cxn modelId="{A3BB5846-7006-4BCC-A4D7-8B26AD4C57A7}" type="presParOf" srcId="{287F1FA1-9F83-4254-91D2-AD37FE4085B9}" destId="{FE403CEE-342A-491A-A4F9-5D589995BE84}" srcOrd="1" destOrd="0" presId="urn:microsoft.com/office/officeart/2005/8/layout/balance1"/>
    <dgm:cxn modelId="{5F5C53CD-64E8-4B2D-B370-B22C9AE21627}" type="presParOf" srcId="{FE403CEE-342A-491A-A4F9-5D589995BE84}" destId="{2B72ED54-588B-40E0-B713-91E601919FD5}" srcOrd="0" destOrd="0" presId="urn:microsoft.com/office/officeart/2005/8/layout/balance1"/>
    <dgm:cxn modelId="{BDE2EA2D-CE2F-4E88-9BA5-2F921DB02C03}" type="presParOf" srcId="{FE403CEE-342A-491A-A4F9-5D589995BE84}" destId="{74DA11B1-9F9D-47F3-BE86-B845B7A509DA}" srcOrd="1" destOrd="0" presId="urn:microsoft.com/office/officeart/2005/8/layout/balance1"/>
    <dgm:cxn modelId="{1C3BD2AA-FD57-4BC3-AB45-8CE177A42D05}" type="presParOf" srcId="{287F1FA1-9F83-4254-91D2-AD37FE4085B9}" destId="{32C9991F-5168-4F0F-BBB2-E659ED6B5FCD}" srcOrd="2" destOrd="0" presId="urn:microsoft.com/office/officeart/2005/8/layout/balance1"/>
    <dgm:cxn modelId="{B97B97C2-D7DB-468E-87B7-E5297F1E17A7}" type="presParOf" srcId="{32C9991F-5168-4F0F-BBB2-E659ED6B5FCD}" destId="{29D4C40F-4DD9-4D7F-8DB8-A73C04709F4C}" srcOrd="0" destOrd="0" presId="urn:microsoft.com/office/officeart/2005/8/layout/balance1"/>
    <dgm:cxn modelId="{89BAB727-D19C-4902-8C40-9DA25288F86A}" type="presParOf" srcId="{32C9991F-5168-4F0F-BBB2-E659ED6B5FCD}" destId="{A80D4993-4F1E-47A6-B5E2-1E28F504FA64}" srcOrd="1" destOrd="0" presId="urn:microsoft.com/office/officeart/2005/8/layout/balance1"/>
    <dgm:cxn modelId="{A00FA8FC-9EC1-40E7-8147-9B3FACA7BD26}" type="presParOf" srcId="{32C9991F-5168-4F0F-BBB2-E659ED6B5FCD}" destId="{F924B9B7-7846-4627-A5CD-BED746E746AB}" srcOrd="2" destOrd="0" presId="urn:microsoft.com/office/officeart/2005/8/layout/balance1"/>
    <dgm:cxn modelId="{7B1C802D-6244-419A-BDFC-1CC549B9593F}" type="presParOf" srcId="{32C9991F-5168-4F0F-BBB2-E659ED6B5FCD}" destId="{499B3AE6-847B-4FF4-B5A0-039B5807F90A}" srcOrd="3" destOrd="0" presId="urn:microsoft.com/office/officeart/2005/8/layout/balance1"/>
    <dgm:cxn modelId="{FC06E10F-E8C3-4876-9A01-F9F024C3DC69}" type="presParOf" srcId="{32C9991F-5168-4F0F-BBB2-E659ED6B5FCD}" destId="{664AEFD1-7091-43FE-AC0B-676BC6970681}" srcOrd="4" destOrd="0" presId="urn:microsoft.com/office/officeart/2005/8/layout/balance1"/>
    <dgm:cxn modelId="{721F20CA-828D-4888-9D87-5CB5800E3422}" type="presParOf" srcId="{32C9991F-5168-4F0F-BBB2-E659ED6B5FCD}" destId="{B7CBAFF5-18A5-47A9-B245-262B9C22C8CF}" srcOrd="5" destOrd="0" presId="urn:microsoft.com/office/officeart/2005/8/layout/balance1"/>
    <dgm:cxn modelId="{1DA74979-8190-4AD3-B1A3-9E149E089EC5}" type="presParOf" srcId="{32C9991F-5168-4F0F-BBB2-E659ED6B5FCD}" destId="{F6C2449E-D15E-4364-B6E6-D4E605350399}" srcOrd="6" destOrd="0" presId="urn:microsoft.com/office/officeart/2005/8/layout/balance1"/>
    <dgm:cxn modelId="{8640DD9C-7B6E-42BC-A2A6-C374B2826E88}" type="presParOf" srcId="{32C9991F-5168-4F0F-BBB2-E659ED6B5FCD}" destId="{34DDE2D2-0839-403D-AF4E-118B7414E519}" srcOrd="7" destOrd="0" presId="urn:microsoft.com/office/officeart/2005/8/layout/balance1"/>
    <dgm:cxn modelId="{A52D00D3-33D5-45C4-BB19-0E756F286321}" type="presParOf" srcId="{32C9991F-5168-4F0F-BBB2-E659ED6B5FCD}" destId="{463BBEAB-121D-4382-B25B-5401C539948D}" srcOrd="8" destOrd="0" presId="urn:microsoft.com/office/officeart/2005/8/layout/balance1"/>
    <dgm:cxn modelId="{5EA9ADFE-EE42-4487-B2CA-669DB7C8DCE1}" type="presParOf" srcId="{32C9991F-5168-4F0F-BBB2-E659ED6B5FCD}" destId="{43DBCEDF-4D78-40F6-8247-A5050678BD6A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4C5BD-E8FE-4B57-B0AF-61148008DFE5}">
      <dsp:nvSpPr>
        <dsp:cNvPr id="0" name=""/>
        <dsp:cNvSpPr/>
      </dsp:nvSpPr>
      <dsp:spPr>
        <a:xfrm>
          <a:off x="0" y="198484"/>
          <a:ext cx="8131504" cy="508219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41E8532-8354-4F3F-B5EE-84D80B731014}">
      <dsp:nvSpPr>
        <dsp:cNvPr id="0" name=""/>
        <dsp:cNvSpPr/>
      </dsp:nvSpPr>
      <dsp:spPr>
        <a:xfrm>
          <a:off x="800953" y="3977600"/>
          <a:ext cx="187024" cy="1870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D1CA94-527B-4A93-A9C3-A3681CAD3396}">
      <dsp:nvSpPr>
        <dsp:cNvPr id="0" name=""/>
        <dsp:cNvSpPr/>
      </dsp:nvSpPr>
      <dsp:spPr>
        <a:xfrm>
          <a:off x="894465" y="4071113"/>
          <a:ext cx="1390487" cy="1209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100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200" kern="1200" dirty="0"/>
            <a:t>Atidarytas pirmasis alaus stendas</a:t>
          </a:r>
        </a:p>
      </dsp:txBody>
      <dsp:txXfrm>
        <a:off x="894465" y="4071113"/>
        <a:ext cx="1390487" cy="1209561"/>
      </dsp:txXfrm>
    </dsp:sp>
    <dsp:sp modelId="{D6128223-9871-48EF-A9BD-B339C4DE4412}">
      <dsp:nvSpPr>
        <dsp:cNvPr id="0" name=""/>
        <dsp:cNvSpPr/>
      </dsp:nvSpPr>
      <dsp:spPr>
        <a:xfrm>
          <a:off x="2122322" y="2795483"/>
          <a:ext cx="325260" cy="3252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63DBAC-E96A-437C-BF20-02BF05094F46}">
      <dsp:nvSpPr>
        <dsp:cNvPr id="0" name=""/>
        <dsp:cNvSpPr/>
      </dsp:nvSpPr>
      <dsp:spPr>
        <a:xfrm>
          <a:off x="2284952" y="2958113"/>
          <a:ext cx="1707615" cy="232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349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200" kern="1200" dirty="0"/>
            <a:t>Pirminis viešas akcijų siūlymas</a:t>
          </a:r>
        </a:p>
      </dsp:txBody>
      <dsp:txXfrm>
        <a:off x="2284952" y="2958113"/>
        <a:ext cx="1707615" cy="2322560"/>
      </dsp:txXfrm>
    </dsp:sp>
    <dsp:sp modelId="{1F5F4352-FF39-410C-8595-B38E0C35385A}">
      <dsp:nvSpPr>
        <dsp:cNvPr id="0" name=""/>
        <dsp:cNvSpPr/>
      </dsp:nvSpPr>
      <dsp:spPr>
        <a:xfrm>
          <a:off x="3809609" y="1924396"/>
          <a:ext cx="430969" cy="4309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7E8399-CC4C-44E2-B964-AC7D4F92C451}">
      <dsp:nvSpPr>
        <dsp:cNvPr id="0" name=""/>
        <dsp:cNvSpPr/>
      </dsp:nvSpPr>
      <dsp:spPr>
        <a:xfrm>
          <a:off x="4025094" y="2139881"/>
          <a:ext cx="1707615" cy="3140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362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200" kern="1200" dirty="0"/>
            <a:t>Atidarė pirmąjį savo viešbutį </a:t>
          </a:r>
        </a:p>
      </dsp:txBody>
      <dsp:txXfrm>
        <a:off x="4025094" y="2139881"/>
        <a:ext cx="1707615" cy="3140793"/>
      </dsp:txXfrm>
    </dsp:sp>
    <dsp:sp modelId="{9E6B96FE-D3CC-4010-AF55-35F11D9A4F41}">
      <dsp:nvSpPr>
        <dsp:cNvPr id="0" name=""/>
        <dsp:cNvSpPr/>
      </dsp:nvSpPr>
      <dsp:spPr>
        <a:xfrm>
          <a:off x="5647329" y="1348075"/>
          <a:ext cx="577336" cy="5773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CAFA3D-3998-4F24-A1C3-1C5ECD8A4CF5}">
      <dsp:nvSpPr>
        <dsp:cNvPr id="0" name=""/>
        <dsp:cNvSpPr/>
      </dsp:nvSpPr>
      <dsp:spPr>
        <a:xfrm>
          <a:off x="5935997" y="1636744"/>
          <a:ext cx="1707615" cy="3643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919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200" kern="1200" dirty="0"/>
            <a:t>J. W. </a:t>
          </a:r>
          <a:r>
            <a:rPr lang="lt-LT" sz="2200" kern="1200" dirty="0" err="1"/>
            <a:t>Marriott</a:t>
          </a:r>
          <a:r>
            <a:rPr lang="lt-LT" sz="2200" kern="1200" dirty="0"/>
            <a:t> Sr. perleidžia prezidento poziciją J. W. </a:t>
          </a:r>
          <a:r>
            <a:rPr lang="lt-LT" sz="2200" kern="1200" dirty="0" err="1"/>
            <a:t>Marriott</a:t>
          </a:r>
          <a:r>
            <a:rPr lang="lt-LT" sz="2200" kern="1200" dirty="0"/>
            <a:t> </a:t>
          </a:r>
          <a:r>
            <a:rPr lang="lt-LT" sz="2200" kern="1200" dirty="0" err="1"/>
            <a:t>Jr</a:t>
          </a:r>
          <a:r>
            <a:rPr lang="lt-LT" sz="2200" kern="1200" dirty="0"/>
            <a:t>.</a:t>
          </a:r>
        </a:p>
      </dsp:txBody>
      <dsp:txXfrm>
        <a:off x="5935997" y="1636744"/>
        <a:ext cx="1707615" cy="3643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D8851-94ED-4DC2-9D6D-88AA709A6D2F}">
      <dsp:nvSpPr>
        <dsp:cNvPr id="0" name=""/>
        <dsp:cNvSpPr/>
      </dsp:nvSpPr>
      <dsp:spPr>
        <a:xfrm>
          <a:off x="0" y="15006"/>
          <a:ext cx="8793655" cy="962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200" kern="1200" dirty="0"/>
            <a:t>Įmonių kooperacija (</a:t>
          </a:r>
          <a:r>
            <a:rPr lang="lt-LT" sz="3200" kern="1200" dirty="0" err="1"/>
            <a:t>Joint</a:t>
          </a:r>
          <a:r>
            <a:rPr lang="lt-LT" sz="3200" kern="1200" dirty="0"/>
            <a:t> </a:t>
          </a:r>
          <a:r>
            <a:rPr lang="lt-LT" sz="3200" kern="1200" dirty="0" err="1"/>
            <a:t>venture</a:t>
          </a:r>
          <a:r>
            <a:rPr lang="lt-LT" sz="3200" kern="1200" dirty="0"/>
            <a:t>)</a:t>
          </a:r>
        </a:p>
      </dsp:txBody>
      <dsp:txXfrm>
        <a:off x="0" y="15006"/>
        <a:ext cx="8793655" cy="962925"/>
      </dsp:txXfrm>
    </dsp:sp>
    <dsp:sp modelId="{7E4C96C2-EDE6-4865-8F35-08DA92B5D2D3}">
      <dsp:nvSpPr>
        <dsp:cNvPr id="0" name=""/>
        <dsp:cNvSpPr/>
      </dsp:nvSpPr>
      <dsp:spPr>
        <a:xfrm>
          <a:off x="0" y="1211005"/>
          <a:ext cx="8793655" cy="959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200" kern="1200" dirty="0"/>
            <a:t>Padidėjęs skolinimasis</a:t>
          </a:r>
        </a:p>
      </dsp:txBody>
      <dsp:txXfrm>
        <a:off x="0" y="1211005"/>
        <a:ext cx="8793655" cy="959087"/>
      </dsp:txXfrm>
    </dsp:sp>
    <dsp:sp modelId="{4818E3F6-7DC1-40B0-9000-A10A8D260469}">
      <dsp:nvSpPr>
        <dsp:cNvPr id="0" name=""/>
        <dsp:cNvSpPr/>
      </dsp:nvSpPr>
      <dsp:spPr>
        <a:xfrm>
          <a:off x="0" y="2393219"/>
          <a:ext cx="8793655" cy="959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200" kern="1200"/>
            <a:t>Įvesta mokesčių susigrąžinimo lengvata</a:t>
          </a:r>
          <a:endParaRPr lang="lt-LT" sz="3200" kern="1200" dirty="0"/>
        </a:p>
      </dsp:txBody>
      <dsp:txXfrm>
        <a:off x="0" y="2393219"/>
        <a:ext cx="8793655" cy="959087"/>
      </dsp:txXfrm>
    </dsp:sp>
    <dsp:sp modelId="{B34D07B0-94F8-4E2D-B153-E048EE5364CE}">
      <dsp:nvSpPr>
        <dsp:cNvPr id="0" name=""/>
        <dsp:cNvSpPr/>
      </dsp:nvSpPr>
      <dsp:spPr>
        <a:xfrm>
          <a:off x="0" y="3553844"/>
          <a:ext cx="8793655" cy="909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200" kern="1200" dirty="0"/>
            <a:t>Vidu</a:t>
          </a:r>
          <a:r>
            <a:rPr lang="en-US" sz="3200" kern="1200" dirty="0"/>
            <a:t>r</a:t>
          </a:r>
          <a:r>
            <a:rPr lang="lt-LT" sz="3200" kern="1200" dirty="0" err="1"/>
            <a:t>inės</a:t>
          </a:r>
          <a:r>
            <a:rPr lang="lt-LT" sz="3200" kern="1200" dirty="0"/>
            <a:t> ir ekonominės klasės viešbučių plėtra </a:t>
          </a:r>
        </a:p>
      </dsp:txBody>
      <dsp:txXfrm>
        <a:off x="0" y="3553844"/>
        <a:ext cx="8793655" cy="9096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F9AB1-B715-4599-9627-AA2CC88D2027}">
      <dsp:nvSpPr>
        <dsp:cNvPr id="0" name=""/>
        <dsp:cNvSpPr/>
      </dsp:nvSpPr>
      <dsp:spPr>
        <a:xfrm>
          <a:off x="1599166" y="1282893"/>
          <a:ext cx="1736201" cy="578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kern="1200" dirty="0"/>
            <a:t>Project </a:t>
          </a:r>
          <a:r>
            <a:rPr lang="lt-LT" sz="1800" kern="1200" dirty="0" err="1"/>
            <a:t>Chariot</a:t>
          </a:r>
          <a:endParaRPr lang="lt-LT" sz="1800" kern="1200" dirty="0"/>
        </a:p>
      </dsp:txBody>
      <dsp:txXfrm>
        <a:off x="1627392" y="1311119"/>
        <a:ext cx="1679749" cy="521754"/>
      </dsp:txXfrm>
    </dsp:sp>
    <dsp:sp modelId="{6A65F3AE-A7ED-42B8-8B64-5B83F9B2CF06}">
      <dsp:nvSpPr>
        <dsp:cNvPr id="0" name=""/>
        <dsp:cNvSpPr/>
      </dsp:nvSpPr>
      <dsp:spPr>
        <a:xfrm rot="16200000">
          <a:off x="2226660" y="1042285"/>
          <a:ext cx="4812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121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581CB-9C16-4203-8697-0C12CAD6FBF6}">
      <dsp:nvSpPr>
        <dsp:cNvPr id="0" name=""/>
        <dsp:cNvSpPr/>
      </dsp:nvSpPr>
      <dsp:spPr>
        <a:xfrm>
          <a:off x="1586209" y="150790"/>
          <a:ext cx="1762115" cy="6508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kern="1200" dirty="0" err="1"/>
            <a:t>Marriott</a:t>
          </a:r>
          <a:r>
            <a:rPr lang="lt-LT" sz="1800" kern="1200" dirty="0"/>
            <a:t> </a:t>
          </a:r>
          <a:r>
            <a:rPr lang="lt-LT" sz="1800" kern="1200" dirty="0" err="1"/>
            <a:t>Corporation</a:t>
          </a:r>
          <a:endParaRPr lang="lt-LT" sz="1800" kern="1200" dirty="0"/>
        </a:p>
      </dsp:txBody>
      <dsp:txXfrm>
        <a:off x="1617983" y="182564"/>
        <a:ext cx="1698567" cy="587340"/>
      </dsp:txXfrm>
    </dsp:sp>
    <dsp:sp modelId="{477CB499-2805-4135-8A34-0FB48B4EB83D}">
      <dsp:nvSpPr>
        <dsp:cNvPr id="0" name=""/>
        <dsp:cNvSpPr/>
      </dsp:nvSpPr>
      <dsp:spPr>
        <a:xfrm rot="2538472">
          <a:off x="2684150" y="2121467"/>
          <a:ext cx="7736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362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BBA79-3493-4612-A0B1-F9BC290E5EC4}">
      <dsp:nvSpPr>
        <dsp:cNvPr id="0" name=""/>
        <dsp:cNvSpPr/>
      </dsp:nvSpPr>
      <dsp:spPr>
        <a:xfrm>
          <a:off x="3063068" y="2381835"/>
          <a:ext cx="1474906" cy="807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700" kern="1200" dirty="0" err="1"/>
            <a:t>Host</a:t>
          </a:r>
          <a:r>
            <a:rPr lang="lt-LT" sz="1700" kern="1200" dirty="0"/>
            <a:t> </a:t>
          </a:r>
          <a:r>
            <a:rPr lang="lt-LT" sz="1700" kern="1200" dirty="0" err="1"/>
            <a:t>Marriott</a:t>
          </a:r>
          <a:r>
            <a:rPr lang="lt-LT" sz="1700" kern="1200" dirty="0"/>
            <a:t> </a:t>
          </a:r>
          <a:r>
            <a:rPr lang="lt-LT" sz="1700" kern="1200" dirty="0" err="1"/>
            <a:t>Corporation</a:t>
          </a:r>
          <a:endParaRPr lang="lt-LT" sz="1700" kern="1200" dirty="0"/>
        </a:p>
      </dsp:txBody>
      <dsp:txXfrm>
        <a:off x="3102479" y="2421246"/>
        <a:ext cx="1396084" cy="728506"/>
      </dsp:txXfrm>
    </dsp:sp>
    <dsp:sp modelId="{E58D6A52-FEBA-4B26-8013-6B02115C8D6B}">
      <dsp:nvSpPr>
        <dsp:cNvPr id="0" name=""/>
        <dsp:cNvSpPr/>
      </dsp:nvSpPr>
      <dsp:spPr>
        <a:xfrm rot="8261528">
          <a:off x="1476762" y="2121467"/>
          <a:ext cx="7736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362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3AE4F-E8D5-4B4E-87F3-EF0717D76287}">
      <dsp:nvSpPr>
        <dsp:cNvPr id="0" name=""/>
        <dsp:cNvSpPr/>
      </dsp:nvSpPr>
      <dsp:spPr>
        <a:xfrm>
          <a:off x="414540" y="2381835"/>
          <a:ext cx="1438943" cy="807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kern="1200" dirty="0" err="1"/>
            <a:t>Marriot</a:t>
          </a:r>
          <a:r>
            <a:rPr lang="lt-LT" sz="1600" kern="1200" dirty="0"/>
            <a:t> International </a:t>
          </a:r>
          <a:r>
            <a:rPr lang="lt-LT" sz="1600" kern="1200" dirty="0" err="1"/>
            <a:t>Inc</a:t>
          </a:r>
          <a:r>
            <a:rPr lang="lt-LT" sz="1600" kern="1200" dirty="0"/>
            <a:t>.</a:t>
          </a:r>
        </a:p>
      </dsp:txBody>
      <dsp:txXfrm>
        <a:off x="453951" y="2421246"/>
        <a:ext cx="1360121" cy="7285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D354F-D261-4198-8683-F065E009ED0E}">
      <dsp:nvSpPr>
        <dsp:cNvPr id="0" name=""/>
        <dsp:cNvSpPr/>
      </dsp:nvSpPr>
      <dsp:spPr>
        <a:xfrm>
          <a:off x="3897" y="0"/>
          <a:ext cx="3748749" cy="43581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800" kern="1200" dirty="0"/>
            <a:t>Prieš organizacinį pakeitimą:</a:t>
          </a:r>
          <a:endParaRPr lang="en-US" sz="2800" kern="1200" dirty="0"/>
        </a:p>
      </dsp:txBody>
      <dsp:txXfrm>
        <a:off x="3897" y="0"/>
        <a:ext cx="3748749" cy="1307451"/>
      </dsp:txXfrm>
    </dsp:sp>
    <dsp:sp modelId="{31466717-1D0A-4BE3-87B1-6653C9C5D678}">
      <dsp:nvSpPr>
        <dsp:cNvPr id="0" name=""/>
        <dsp:cNvSpPr/>
      </dsp:nvSpPr>
      <dsp:spPr>
        <a:xfrm>
          <a:off x="220664" y="1307557"/>
          <a:ext cx="3315214" cy="634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Krentanti</a:t>
          </a:r>
          <a:r>
            <a:rPr lang="en-US" sz="1400" kern="1200" dirty="0"/>
            <a:t> </a:t>
          </a:r>
          <a:r>
            <a:rPr lang="en-US" sz="1400" kern="1200" dirty="0" err="1"/>
            <a:t>akcij</a:t>
          </a:r>
          <a:r>
            <a:rPr lang="lt-LT" sz="1400" kern="1200" dirty="0"/>
            <a:t>ų kaina</a:t>
          </a:r>
          <a:r>
            <a:rPr lang="en-US" sz="1400" kern="1200" dirty="0"/>
            <a:t>;</a:t>
          </a:r>
          <a:endParaRPr lang="lt-LT" sz="1400" kern="1200" dirty="0"/>
        </a:p>
      </dsp:txBody>
      <dsp:txXfrm>
        <a:off x="239259" y="1326152"/>
        <a:ext cx="3278024" cy="597702"/>
      </dsp:txXfrm>
    </dsp:sp>
    <dsp:sp modelId="{13AC0B48-0961-4B5B-9E44-9BAB1C266F5A}">
      <dsp:nvSpPr>
        <dsp:cNvPr id="0" name=""/>
        <dsp:cNvSpPr/>
      </dsp:nvSpPr>
      <dsp:spPr>
        <a:xfrm>
          <a:off x="220664" y="2040126"/>
          <a:ext cx="3315214" cy="634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Ribotos</a:t>
          </a:r>
          <a:r>
            <a:rPr lang="en-US" sz="1400" kern="1200" dirty="0"/>
            <a:t> </a:t>
          </a:r>
          <a:r>
            <a:rPr lang="en-US" sz="1400" kern="1200" dirty="0" err="1"/>
            <a:t>galimyb</a:t>
          </a:r>
          <a:r>
            <a:rPr lang="lt-LT" sz="1400" kern="1200" dirty="0"/>
            <a:t>ės pritraukti naują kapitalą</a:t>
          </a:r>
          <a:r>
            <a:rPr lang="en-US" sz="1400" kern="1200" dirty="0"/>
            <a:t>;</a:t>
          </a:r>
        </a:p>
      </dsp:txBody>
      <dsp:txXfrm>
        <a:off x="239259" y="2058721"/>
        <a:ext cx="3278024" cy="597702"/>
      </dsp:txXfrm>
    </dsp:sp>
    <dsp:sp modelId="{510CE5DB-DAD1-44C3-A0B2-7C4992EB77CD}">
      <dsp:nvSpPr>
        <dsp:cNvPr id="0" name=""/>
        <dsp:cNvSpPr/>
      </dsp:nvSpPr>
      <dsp:spPr>
        <a:xfrm>
          <a:off x="230396" y="2772694"/>
          <a:ext cx="3295750" cy="634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Didel</a:t>
          </a:r>
          <a:r>
            <a:rPr lang="lt-LT" sz="1400" kern="1200" dirty="0"/>
            <a:t>ė skolos našta;</a:t>
          </a:r>
        </a:p>
      </dsp:txBody>
      <dsp:txXfrm>
        <a:off x="248991" y="2791289"/>
        <a:ext cx="3258560" cy="597702"/>
      </dsp:txXfrm>
    </dsp:sp>
    <dsp:sp modelId="{52DE1A32-A7C8-4084-B237-95B735292AB7}">
      <dsp:nvSpPr>
        <dsp:cNvPr id="0" name=""/>
        <dsp:cNvSpPr/>
      </dsp:nvSpPr>
      <dsp:spPr>
        <a:xfrm>
          <a:off x="230396" y="3505263"/>
          <a:ext cx="3295750" cy="634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kern="1200" dirty="0"/>
            <a:t>Mažos galimybės didinti investicijas į pelningą verslo dalį.</a:t>
          </a:r>
        </a:p>
      </dsp:txBody>
      <dsp:txXfrm>
        <a:off x="248991" y="3523858"/>
        <a:ext cx="3258560" cy="597702"/>
      </dsp:txXfrm>
    </dsp:sp>
    <dsp:sp modelId="{58C438EF-022E-444A-9304-BC48C400BA2A}">
      <dsp:nvSpPr>
        <dsp:cNvPr id="0" name=""/>
        <dsp:cNvSpPr/>
      </dsp:nvSpPr>
      <dsp:spPr>
        <a:xfrm>
          <a:off x="4033803" y="0"/>
          <a:ext cx="3748749" cy="43581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800" kern="1200" dirty="0"/>
            <a:t>Po organizacinio pakeitimo:</a:t>
          </a:r>
          <a:endParaRPr lang="en-US" sz="2800" kern="1200" dirty="0"/>
        </a:p>
      </dsp:txBody>
      <dsp:txXfrm>
        <a:off x="4033803" y="0"/>
        <a:ext cx="3748749" cy="1307451"/>
      </dsp:txXfrm>
    </dsp:sp>
    <dsp:sp modelId="{BBFC44C0-0929-4538-8958-4EA040C46EB5}">
      <dsp:nvSpPr>
        <dsp:cNvPr id="0" name=""/>
        <dsp:cNvSpPr/>
      </dsp:nvSpPr>
      <dsp:spPr>
        <a:xfrm>
          <a:off x="4408678" y="1307557"/>
          <a:ext cx="2998999" cy="634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kern="1200" dirty="0"/>
            <a:t>Didelė skolos naštos dalis perkelta skolintojams;</a:t>
          </a:r>
          <a:endParaRPr lang="en-US" sz="1400" kern="1200" dirty="0"/>
        </a:p>
      </dsp:txBody>
      <dsp:txXfrm>
        <a:off x="4427273" y="1326152"/>
        <a:ext cx="2961809" cy="597702"/>
      </dsp:txXfrm>
    </dsp:sp>
    <dsp:sp modelId="{66A57D1E-6B22-47E2-A2C2-FE993D40E6D0}">
      <dsp:nvSpPr>
        <dsp:cNvPr id="0" name=""/>
        <dsp:cNvSpPr/>
      </dsp:nvSpPr>
      <dsp:spPr>
        <a:xfrm>
          <a:off x="4408678" y="2040126"/>
          <a:ext cx="2998999" cy="634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kern="1200" dirty="0"/>
            <a:t>Naujos galimybės plėsti verslą – ypatingai verslo administravimo srityje;</a:t>
          </a:r>
          <a:endParaRPr lang="en-US" sz="1400" kern="1200" dirty="0"/>
        </a:p>
      </dsp:txBody>
      <dsp:txXfrm>
        <a:off x="4427273" y="2058721"/>
        <a:ext cx="2961809" cy="597702"/>
      </dsp:txXfrm>
    </dsp:sp>
    <dsp:sp modelId="{D9DB2046-514A-4385-B5C8-52F1862F5FE6}">
      <dsp:nvSpPr>
        <dsp:cNvPr id="0" name=""/>
        <dsp:cNvSpPr/>
      </dsp:nvSpPr>
      <dsp:spPr>
        <a:xfrm>
          <a:off x="4408678" y="2772694"/>
          <a:ext cx="2998999" cy="634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kern="1200" dirty="0"/>
            <a:t>Akcijų dividendai naujoje įmonėje visiems dabartiniams akcininkams;</a:t>
          </a:r>
          <a:endParaRPr lang="en-US" sz="1400" kern="1200" dirty="0"/>
        </a:p>
      </dsp:txBody>
      <dsp:txXfrm>
        <a:off x="4427273" y="2791289"/>
        <a:ext cx="2961809" cy="597702"/>
      </dsp:txXfrm>
    </dsp:sp>
    <dsp:sp modelId="{928AFA29-65B5-4E0C-8316-4E1D33004D0E}">
      <dsp:nvSpPr>
        <dsp:cNvPr id="0" name=""/>
        <dsp:cNvSpPr/>
      </dsp:nvSpPr>
      <dsp:spPr>
        <a:xfrm>
          <a:off x="4408678" y="3505263"/>
          <a:ext cx="2998999" cy="634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kern="1200" dirty="0"/>
            <a:t>Didesnė rizika, tačiau ir pakilusios galimybės didesniam pelnui.</a:t>
          </a:r>
          <a:endParaRPr lang="en-US" sz="1400" kern="1200" dirty="0"/>
        </a:p>
      </dsp:txBody>
      <dsp:txXfrm>
        <a:off x="4427273" y="3523858"/>
        <a:ext cx="2961809" cy="5977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0E58B-7C02-4552-923F-0149911A1C0E}">
      <dsp:nvSpPr>
        <dsp:cNvPr id="0" name=""/>
        <dsp:cNvSpPr/>
      </dsp:nvSpPr>
      <dsp:spPr>
        <a:xfrm>
          <a:off x="5825884" y="373507"/>
          <a:ext cx="2149193" cy="198720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958A6-5EBA-47C6-8DE3-94066C041BFF}">
      <dsp:nvSpPr>
        <dsp:cNvPr id="0" name=""/>
        <dsp:cNvSpPr/>
      </dsp:nvSpPr>
      <dsp:spPr>
        <a:xfrm>
          <a:off x="7871963" y="757018"/>
          <a:ext cx="2904662" cy="1227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kern="1200" dirty="0"/>
            <a:t>Tikimasi HMC akcijų vertės kritimo ir MII akcijų kainos kilimo;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kern="1200" dirty="0"/>
            <a:t>Verslo plėtra;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kern="1200" dirty="0"/>
            <a:t>Išnaudojami verslo </a:t>
          </a:r>
          <a:r>
            <a:rPr lang="lt-LT" sz="1400" kern="1200" dirty="0" err="1"/>
            <a:t>pranašumai</a:t>
          </a:r>
          <a:r>
            <a:rPr lang="lt-LT" sz="1400" kern="1200" dirty="0"/>
            <a:t> NT rinkos smukimo metu.</a:t>
          </a:r>
        </a:p>
      </dsp:txBody>
      <dsp:txXfrm>
        <a:off x="7871963" y="757018"/>
        <a:ext cx="2904662" cy="1227745"/>
      </dsp:txXfrm>
    </dsp:sp>
    <dsp:sp modelId="{32A4363C-E346-4D17-97F6-70916621056C}">
      <dsp:nvSpPr>
        <dsp:cNvPr id="0" name=""/>
        <dsp:cNvSpPr/>
      </dsp:nvSpPr>
      <dsp:spPr>
        <a:xfrm>
          <a:off x="188427" y="373505"/>
          <a:ext cx="2149079" cy="1988273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E45A1-E5E3-4A7E-8FAA-742C14448203}">
      <dsp:nvSpPr>
        <dsp:cNvPr id="0" name=""/>
        <dsp:cNvSpPr/>
      </dsp:nvSpPr>
      <dsp:spPr>
        <a:xfrm>
          <a:off x="2404349" y="795899"/>
          <a:ext cx="4061193" cy="966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kern="1200" dirty="0"/>
            <a:t>Ribotos galimybės verslo plėtrai;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kern="1200" dirty="0"/>
            <a:t>Kritęs akcininkų pasitikėjimas;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kern="1200" dirty="0"/>
            <a:t>Didelė skolos našta.</a:t>
          </a:r>
          <a:endParaRPr lang="en-US" sz="1400" kern="1200" dirty="0"/>
        </a:p>
      </dsp:txBody>
      <dsp:txXfrm>
        <a:off x="2404349" y="795899"/>
        <a:ext cx="4061193" cy="966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2ED54-588B-40E0-B713-91E601919FD5}">
      <dsp:nvSpPr>
        <dsp:cNvPr id="0" name=""/>
        <dsp:cNvSpPr/>
      </dsp:nvSpPr>
      <dsp:spPr>
        <a:xfrm>
          <a:off x="1854866" y="0"/>
          <a:ext cx="1667016" cy="92612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kern="1200" dirty="0"/>
            <a:t>Trūkumai/suvaržymai</a:t>
          </a:r>
        </a:p>
      </dsp:txBody>
      <dsp:txXfrm>
        <a:off x="1881991" y="27125"/>
        <a:ext cx="1612766" cy="871870"/>
      </dsp:txXfrm>
    </dsp:sp>
    <dsp:sp modelId="{74DA11B1-9F9D-47F3-BE86-B845B7A509DA}">
      <dsp:nvSpPr>
        <dsp:cNvPr id="0" name=""/>
        <dsp:cNvSpPr/>
      </dsp:nvSpPr>
      <dsp:spPr>
        <a:xfrm>
          <a:off x="4262779" y="0"/>
          <a:ext cx="1667016" cy="92612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kern="1200" dirty="0"/>
            <a:t>Galimybės/privalumai</a:t>
          </a:r>
        </a:p>
      </dsp:txBody>
      <dsp:txXfrm>
        <a:off x="4289904" y="27125"/>
        <a:ext cx="1612766" cy="871870"/>
      </dsp:txXfrm>
    </dsp:sp>
    <dsp:sp modelId="{A80D4993-4F1E-47A6-B5E2-1E28F504FA64}">
      <dsp:nvSpPr>
        <dsp:cNvPr id="0" name=""/>
        <dsp:cNvSpPr/>
      </dsp:nvSpPr>
      <dsp:spPr>
        <a:xfrm>
          <a:off x="3545035" y="3936010"/>
          <a:ext cx="694590" cy="69459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4B9B7-7846-4627-A5CD-BED746E746AB}">
      <dsp:nvSpPr>
        <dsp:cNvPr id="0" name=""/>
        <dsp:cNvSpPr/>
      </dsp:nvSpPr>
      <dsp:spPr>
        <a:xfrm rot="240000">
          <a:off x="1807924" y="3638371"/>
          <a:ext cx="4168813" cy="2915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B3AE6-847B-4FF4-B5A0-039B5807F90A}">
      <dsp:nvSpPr>
        <dsp:cNvPr id="0" name=""/>
        <dsp:cNvSpPr/>
      </dsp:nvSpPr>
      <dsp:spPr>
        <a:xfrm rot="240000">
          <a:off x="4315420" y="3113201"/>
          <a:ext cx="1654346" cy="571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kern="1200" dirty="0"/>
            <a:t>Didesnės galimybės skolintis</a:t>
          </a:r>
        </a:p>
      </dsp:txBody>
      <dsp:txXfrm>
        <a:off x="4343309" y="3141090"/>
        <a:ext cx="1598568" cy="515541"/>
      </dsp:txXfrm>
    </dsp:sp>
    <dsp:sp modelId="{664AEFD1-7091-43FE-AC0B-676BC6970681}">
      <dsp:nvSpPr>
        <dsp:cNvPr id="0" name=""/>
        <dsp:cNvSpPr/>
      </dsp:nvSpPr>
      <dsp:spPr>
        <a:xfrm rot="240000">
          <a:off x="4361726" y="2501962"/>
          <a:ext cx="1654346" cy="571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/>
            <a:t>Nereik</a:t>
          </a:r>
          <a:r>
            <a:rPr lang="lt-LT" sz="1000" kern="1200" dirty="0"/>
            <a:t>ės atleisti vadovų ir didesnės galimybės jiems augti</a:t>
          </a:r>
        </a:p>
      </dsp:txBody>
      <dsp:txXfrm>
        <a:off x="4389615" y="2529851"/>
        <a:ext cx="1598568" cy="515541"/>
      </dsp:txXfrm>
    </dsp:sp>
    <dsp:sp modelId="{B7CBAFF5-18A5-47A9-B245-262B9C22C8CF}">
      <dsp:nvSpPr>
        <dsp:cNvPr id="0" name=""/>
        <dsp:cNvSpPr/>
      </dsp:nvSpPr>
      <dsp:spPr>
        <a:xfrm rot="240000">
          <a:off x="4408032" y="1890722"/>
          <a:ext cx="1654346" cy="571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MII</a:t>
          </a:r>
          <a:r>
            <a:rPr lang="lt-LT" sz="1000" kern="1200" dirty="0"/>
            <a:t> akcijų kaina </a:t>
          </a:r>
          <a:r>
            <a:rPr lang="lt-LT" sz="1000" kern="1200" dirty="0">
              <a:latin typeface="Calibri" panose="020F0502020204030204" pitchFamily="34" charset="0"/>
              <a:cs typeface="Calibri" panose="020F0502020204030204" pitchFamily="34" charset="0"/>
            </a:rPr>
            <a:t>↑</a:t>
          </a:r>
          <a:endParaRPr lang="lt-LT" sz="1000" kern="1200" dirty="0"/>
        </a:p>
      </dsp:txBody>
      <dsp:txXfrm>
        <a:off x="4435921" y="1918611"/>
        <a:ext cx="1598568" cy="515541"/>
      </dsp:txXfrm>
    </dsp:sp>
    <dsp:sp modelId="{F6C2449E-D15E-4364-B6E6-D4E605350399}">
      <dsp:nvSpPr>
        <dsp:cNvPr id="0" name=""/>
        <dsp:cNvSpPr/>
      </dsp:nvSpPr>
      <dsp:spPr>
        <a:xfrm rot="240000">
          <a:off x="4454338" y="1279483"/>
          <a:ext cx="1654346" cy="571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kern="1200" dirty="0"/>
            <a:t>Bendrovės vertė </a:t>
          </a:r>
          <a:r>
            <a:rPr lang="lt-LT" sz="1000" kern="1200" dirty="0">
              <a:latin typeface="Calibri" panose="020F0502020204030204" pitchFamily="34" charset="0"/>
              <a:cs typeface="Calibri" panose="020F0502020204030204" pitchFamily="34" charset="0"/>
            </a:rPr>
            <a:t>↑</a:t>
          </a:r>
          <a:endParaRPr lang="lt-LT" sz="1000" kern="1200" dirty="0"/>
        </a:p>
      </dsp:txBody>
      <dsp:txXfrm>
        <a:off x="4482227" y="1307372"/>
        <a:ext cx="1598568" cy="515541"/>
      </dsp:txXfrm>
    </dsp:sp>
    <dsp:sp modelId="{34DDE2D2-0839-403D-AF4E-118B7414E519}">
      <dsp:nvSpPr>
        <dsp:cNvPr id="0" name=""/>
        <dsp:cNvSpPr/>
      </dsp:nvSpPr>
      <dsp:spPr>
        <a:xfrm rot="240000">
          <a:off x="1907507" y="2946499"/>
          <a:ext cx="1654346" cy="571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kern="1200" dirty="0"/>
            <a:t>Didėja svertinio išpirkimo rizika</a:t>
          </a:r>
        </a:p>
      </dsp:txBody>
      <dsp:txXfrm>
        <a:off x="1935396" y="2974388"/>
        <a:ext cx="1598568" cy="515541"/>
      </dsp:txXfrm>
    </dsp:sp>
    <dsp:sp modelId="{463BBEAB-121D-4382-B25B-5401C539948D}">
      <dsp:nvSpPr>
        <dsp:cNvPr id="0" name=""/>
        <dsp:cNvSpPr/>
      </dsp:nvSpPr>
      <dsp:spPr>
        <a:xfrm rot="240000">
          <a:off x="1953813" y="2335260"/>
          <a:ext cx="1654346" cy="571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kern="1200" dirty="0"/>
            <a:t>Obligacijų savininkų interesai neapsaugoti</a:t>
          </a:r>
        </a:p>
      </dsp:txBody>
      <dsp:txXfrm>
        <a:off x="1981702" y="2363149"/>
        <a:ext cx="1598568" cy="515541"/>
      </dsp:txXfrm>
    </dsp:sp>
    <dsp:sp modelId="{43DBCEDF-4D78-40F6-8247-A5050678BD6A}">
      <dsp:nvSpPr>
        <dsp:cNvPr id="0" name=""/>
        <dsp:cNvSpPr/>
      </dsp:nvSpPr>
      <dsp:spPr>
        <a:xfrm rot="240000">
          <a:off x="2000119" y="1724021"/>
          <a:ext cx="1654346" cy="571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kern="1200" dirty="0"/>
            <a:t>Tikimasi HMC akcijų vertės </a:t>
          </a:r>
          <a:r>
            <a:rPr lang="lt-LT" sz="1000" kern="1200" dirty="0">
              <a:latin typeface="Calibri" panose="020F0502020204030204" pitchFamily="34" charset="0"/>
              <a:cs typeface="Calibri" panose="020F0502020204030204" pitchFamily="34" charset="0"/>
            </a:rPr>
            <a:t>↓</a:t>
          </a:r>
          <a:endParaRPr lang="lt-LT" sz="1000" kern="1200" dirty="0"/>
        </a:p>
      </dsp:txBody>
      <dsp:txXfrm>
        <a:off x="2028008" y="1751910"/>
        <a:ext cx="1598568" cy="515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B240F-D440-4D4B-8B07-C6C5FF729BCC}" type="datetimeFigureOut">
              <a:rPr lang="lt-LT" smtClean="0"/>
              <a:t>2020-11-16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884D8-CC72-41A9-81F9-52311F3D84C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6433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884D8-CC72-41A9-81F9-52311F3D84C9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29628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884D8-CC72-41A9-81F9-52311F3D84C9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07391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884D8-CC72-41A9-81F9-52311F3D84C9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81993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884D8-CC72-41A9-81F9-52311F3D84C9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7479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884D8-CC72-41A9-81F9-52311F3D84C9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9123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884D8-CC72-41A9-81F9-52311F3D84C9}" type="slidenum">
              <a:rPr lang="lt-LT" smtClean="0"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6063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449990"/>
            <a:ext cx="3672482" cy="1375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5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96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12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67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2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4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47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61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47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255" cy="4221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01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10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3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449990"/>
            <a:ext cx="3672482" cy="137500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91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1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19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002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594653"/>
            <a:ext cx="3116505" cy="116684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PAVADINIMAS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06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016" y="459481"/>
            <a:ext cx="3647137" cy="136551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45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016" y="459481"/>
            <a:ext cx="3647137" cy="13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9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6" y="586110"/>
            <a:ext cx="2970720" cy="1112258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88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  <a:p>
            <a:pPr lvl="0"/>
            <a:endParaRPr lang="lt-LT"/>
          </a:p>
          <a:p>
            <a:pPr lvl="0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2048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3738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3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6" y="586111"/>
            <a:ext cx="2967867" cy="111119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411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3004" y="5874868"/>
            <a:ext cx="1447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09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25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331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6320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435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714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79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71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9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6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  <a:p>
            <a:pPr lvl="0"/>
            <a:endParaRPr lang="lt-LT"/>
          </a:p>
          <a:p>
            <a:pPr lvl="0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646246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241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255" cy="4221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95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10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548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925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450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30663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455" y="599440"/>
            <a:ext cx="3103721" cy="116205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PAVADINIMAS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3990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03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3004" y="5893918"/>
            <a:ext cx="1447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0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8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3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163004" y="521818"/>
            <a:ext cx="1447800" cy="444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7A003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57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>
          <p15:clr>
            <a:srgbClr val="F26B43"/>
          </p15:clr>
        </p15:guide>
        <p15:guide id="2">
          <p15:clr>
            <a:srgbClr val="F26B43"/>
          </p15:clr>
        </p15:guide>
        <p15:guide id="3" pos="5768">
          <p15:clr>
            <a:srgbClr val="F26B43"/>
          </p15:clr>
        </p15:guide>
        <p15:guide id="4" pos="1912">
          <p15:clr>
            <a:srgbClr val="F26B43"/>
          </p15:clr>
        </p15:guide>
        <p15:guide id="5" pos="3840">
          <p15:clr>
            <a:srgbClr val="F26B43"/>
          </p15:clr>
        </p15:guide>
        <p15:guide id="6" pos="7680">
          <p15:clr>
            <a:srgbClr val="F26B43"/>
          </p15:clr>
        </p15:guide>
        <p15:guide id="7" orient="horz" pos="1434">
          <p15:clr>
            <a:srgbClr val="F26B43"/>
          </p15:clr>
        </p15:guide>
        <p15:guide id="8" orient="horz" pos="2886">
          <p15:clr>
            <a:srgbClr val="F26B43"/>
          </p15:clr>
        </p15:guide>
        <p15:guide id="9" orient="horz" pos="431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163004" y="521818"/>
            <a:ext cx="1447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>
          <p15:clr>
            <a:srgbClr val="F26B43"/>
          </p15:clr>
        </p15:guide>
        <p15:guide id="2">
          <p15:clr>
            <a:srgbClr val="F26B43"/>
          </p15:clr>
        </p15:guide>
        <p15:guide id="3" pos="5768">
          <p15:clr>
            <a:srgbClr val="F26B43"/>
          </p15:clr>
        </p15:guide>
        <p15:guide id="4" pos="1912">
          <p15:clr>
            <a:srgbClr val="F26B43"/>
          </p15:clr>
        </p15:guide>
        <p15:guide id="5" pos="3840">
          <p15:clr>
            <a:srgbClr val="F26B43"/>
          </p15:clr>
        </p15:guide>
        <p15:guide id="6" pos="7680">
          <p15:clr>
            <a:srgbClr val="F26B43"/>
          </p15:clr>
        </p15:guide>
        <p15:guide id="7" orient="horz" pos="1434">
          <p15:clr>
            <a:srgbClr val="F26B43"/>
          </p15:clr>
        </p15:guide>
        <p15:guide id="8" orient="horz" pos="2886">
          <p15:clr>
            <a:srgbClr val="F26B43"/>
          </p15:clr>
        </p15:guide>
        <p15:guide id="9" orient="horz" pos="43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Relationship Id="rId6" Type="http://schemas.openxmlformats.org/officeDocument/2006/relationships/diagramData" Target="../diagrams/data1.xml"/><Relationship Id="rId5" Type="http://schemas.openxmlformats.org/officeDocument/2006/relationships/image" Target="../media/image8.jpeg"/><Relationship Id="rId10" Type="http://schemas.microsoft.com/office/2007/relationships/diagramDrawing" Target="../diagrams/drawing1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2073" y="3729189"/>
            <a:ext cx="9385318" cy="1115766"/>
          </a:xfrm>
        </p:spPr>
        <p:txBody>
          <a:bodyPr>
            <a:noAutofit/>
          </a:bodyPr>
          <a:lstStyle/>
          <a:p>
            <a:pPr algn="ctr"/>
            <a:r>
              <a:rPr lang="lt-LT" sz="3200" dirty="0" err="1">
                <a:latin typeface="Arial"/>
                <a:cs typeface="Arial"/>
              </a:rPr>
              <a:t>Marriott</a:t>
            </a:r>
            <a:r>
              <a:rPr lang="lt-LT" sz="3200" dirty="0">
                <a:latin typeface="Arial"/>
                <a:cs typeface="Arial"/>
              </a:rPr>
              <a:t> </a:t>
            </a:r>
            <a:r>
              <a:rPr lang="lt-LT" sz="3200" dirty="0" err="1">
                <a:latin typeface="Arial"/>
                <a:cs typeface="Arial"/>
              </a:rPr>
              <a:t>Corporation</a:t>
            </a:r>
            <a:r>
              <a:rPr lang="lt-LT" sz="3200" dirty="0">
                <a:latin typeface="Arial"/>
                <a:cs typeface="Arial"/>
              </a:rPr>
              <a:t> </a:t>
            </a:r>
            <a:r>
              <a:rPr lang="lt-LT" sz="3200">
                <a:latin typeface="Arial"/>
                <a:cs typeface="Arial"/>
              </a:rPr>
              <a:t>Atvejo analizė</a:t>
            </a:r>
            <a:endParaRPr lang="lt-LT" sz="32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88909" y="5231223"/>
            <a:ext cx="3562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2400" b="1" dirty="0"/>
              <a:t>Parengė:</a:t>
            </a:r>
          </a:p>
          <a:p>
            <a:pPr algn="r"/>
            <a:r>
              <a:rPr lang="lt-LT" sz="2400" b="1" dirty="0"/>
              <a:t>Laura Barauskaitė</a:t>
            </a:r>
          </a:p>
          <a:p>
            <a:pPr algn="r"/>
            <a:r>
              <a:rPr lang="lt-LT" sz="2400" b="1" dirty="0"/>
              <a:t>Eglė Rimšaitė</a:t>
            </a:r>
          </a:p>
        </p:txBody>
      </p:sp>
    </p:spTree>
    <p:extLst>
      <p:ext uri="{BB962C8B-B14F-4D97-AF65-F5344CB8AC3E}">
        <p14:creationId xmlns:p14="http://schemas.microsoft.com/office/powerpoint/2010/main" val="373102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28" y="733898"/>
            <a:ext cx="9053945" cy="1126868"/>
          </a:xfrm>
        </p:spPr>
        <p:txBody>
          <a:bodyPr/>
          <a:lstStyle/>
          <a:p>
            <a:r>
              <a:rPr lang="lt-LT" dirty="0"/>
              <a:t>Įtaka įmonės vertei (1)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8276" y="1987111"/>
            <a:ext cx="9053945" cy="3597450"/>
          </a:xfrm>
        </p:spPr>
        <p:txBody>
          <a:bodyPr>
            <a:normAutofit/>
          </a:bodyPr>
          <a:lstStyle/>
          <a:p>
            <a:r>
              <a:rPr lang="lt-LT" sz="2100" dirty="0"/>
              <a:t>Buhalterinė įmonės vertė </a:t>
            </a:r>
            <a:r>
              <a:rPr lang="en-US" sz="2100" dirty="0"/>
              <a:t>= </a:t>
            </a:r>
            <a:r>
              <a:rPr lang="lt-LT" sz="2100" dirty="0"/>
              <a:t>Turtas – Įsipareigojimai</a:t>
            </a:r>
            <a:endParaRPr lang="en-US" sz="2100" dirty="0"/>
          </a:p>
          <a:p>
            <a:r>
              <a:rPr lang="en-US" b="1" dirty="0">
                <a:solidFill>
                  <a:srgbClr val="000000"/>
                </a:solidFill>
              </a:rPr>
              <a:t>Be </a:t>
            </a:r>
            <a:r>
              <a:rPr lang="en-US" b="1" dirty="0" err="1">
                <a:solidFill>
                  <a:srgbClr val="000000"/>
                </a:solidFill>
              </a:rPr>
              <a:t>organizacinio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pakeitimo</a:t>
            </a:r>
            <a:r>
              <a:rPr lang="en-US" dirty="0">
                <a:solidFill>
                  <a:srgbClr val="000000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Ribotos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galimyb</a:t>
            </a:r>
            <a:r>
              <a:rPr lang="lt-LT" dirty="0">
                <a:solidFill>
                  <a:srgbClr val="000000"/>
                </a:solidFill>
              </a:rPr>
              <a:t>ės įsigyti turtą ir didėjanti skola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Po </a:t>
            </a:r>
            <a:r>
              <a:rPr lang="en-US" b="1" dirty="0" err="1">
                <a:solidFill>
                  <a:srgbClr val="000000"/>
                </a:solidFill>
              </a:rPr>
              <a:t>organizacinio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pakeitimo</a:t>
            </a:r>
            <a:r>
              <a:rPr lang="en-US" dirty="0">
                <a:solidFill>
                  <a:srgbClr val="000000"/>
                </a:solidFill>
              </a:rPr>
              <a:t>:</a:t>
            </a:r>
            <a:endParaRPr lang="lt-LT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dirty="0">
                <a:solidFill>
                  <a:srgbClr val="000000"/>
                </a:solidFill>
              </a:rPr>
              <a:t>Tikimasi, kad ilguoju laikotarpiu MII turtas kils ir </a:t>
            </a:r>
          </a:p>
          <a:p>
            <a:r>
              <a:rPr lang="lt-LT" dirty="0">
                <a:solidFill>
                  <a:srgbClr val="000000"/>
                </a:solidFill>
              </a:rPr>
              <a:t>įmonė turės mažai įsipareigojimų, o atsigavus NT rinkai</a:t>
            </a:r>
          </a:p>
          <a:p>
            <a:r>
              <a:rPr lang="lt-LT" dirty="0">
                <a:solidFill>
                  <a:srgbClr val="000000"/>
                </a:solidFill>
              </a:rPr>
              <a:t>kiltų ir HMC turtas bei mažėtų skola bei įsipareigojimai</a:t>
            </a:r>
          </a:p>
          <a:p>
            <a:endParaRPr lang="da-DK" dirty="0"/>
          </a:p>
        </p:txBody>
      </p:sp>
      <p:sp>
        <p:nvSpPr>
          <p:cNvPr id="4" name="Up Arrow 3"/>
          <p:cNvSpPr/>
          <p:nvPr/>
        </p:nvSpPr>
        <p:spPr>
          <a:xfrm>
            <a:off x="8764622" y="4378331"/>
            <a:ext cx="1157591" cy="12062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Down Arrow 4"/>
          <p:cNvSpPr/>
          <p:nvPr/>
        </p:nvSpPr>
        <p:spPr>
          <a:xfrm>
            <a:off x="7393023" y="2439547"/>
            <a:ext cx="1157591" cy="120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353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27" y="731923"/>
            <a:ext cx="9053945" cy="1126868"/>
          </a:xfrm>
        </p:spPr>
        <p:txBody>
          <a:bodyPr/>
          <a:lstStyle/>
          <a:p>
            <a:r>
              <a:rPr lang="lt-LT" dirty="0"/>
              <a:t>Įtaka įmonės vertei (2)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8200" y="2003898"/>
            <a:ext cx="9053945" cy="4105957"/>
          </a:xfrm>
        </p:spPr>
        <p:txBody>
          <a:bodyPr/>
          <a:lstStyle/>
          <a:p>
            <a:r>
              <a:rPr lang="lt-LT" dirty="0"/>
              <a:t>Rinkos kapitalizacija: Akcijų skaičius</a:t>
            </a:r>
            <a:r>
              <a:rPr lang="en-US" dirty="0"/>
              <a:t>*</a:t>
            </a:r>
            <a:r>
              <a:rPr lang="en-US" dirty="0" err="1"/>
              <a:t>akcij</a:t>
            </a:r>
            <a:r>
              <a:rPr lang="lt-LT" dirty="0" err="1"/>
              <a:t>os</a:t>
            </a:r>
            <a:r>
              <a:rPr lang="lt-LT" dirty="0"/>
              <a:t> kaina</a:t>
            </a:r>
          </a:p>
          <a:p>
            <a:endParaRPr lang="lt-LT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08490"/>
              </p:ext>
            </p:extLst>
          </p:nvPr>
        </p:nvGraphicFramePr>
        <p:xfrm>
          <a:off x="838200" y="2930089"/>
          <a:ext cx="9638489" cy="7171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0174">
                  <a:extLst>
                    <a:ext uri="{9D8B030D-6E8A-4147-A177-3AD203B41FA5}">
                      <a16:colId xmlns:a16="http://schemas.microsoft.com/office/drawing/2014/main" val="3524449970"/>
                    </a:ext>
                  </a:extLst>
                </a:gridCol>
                <a:gridCol w="632298">
                  <a:extLst>
                    <a:ext uri="{9D8B030D-6E8A-4147-A177-3AD203B41FA5}">
                      <a16:colId xmlns:a16="http://schemas.microsoft.com/office/drawing/2014/main" val="3554328834"/>
                    </a:ext>
                  </a:extLst>
                </a:gridCol>
                <a:gridCol w="613217">
                  <a:extLst>
                    <a:ext uri="{9D8B030D-6E8A-4147-A177-3AD203B41FA5}">
                      <a16:colId xmlns:a16="http://schemas.microsoft.com/office/drawing/2014/main" val="4246823224"/>
                    </a:ext>
                  </a:extLst>
                </a:gridCol>
                <a:gridCol w="834100">
                  <a:extLst>
                    <a:ext uri="{9D8B030D-6E8A-4147-A177-3AD203B41FA5}">
                      <a16:colId xmlns:a16="http://schemas.microsoft.com/office/drawing/2014/main" val="2749115494"/>
                    </a:ext>
                  </a:extLst>
                </a:gridCol>
                <a:gridCol w="834100">
                  <a:extLst>
                    <a:ext uri="{9D8B030D-6E8A-4147-A177-3AD203B41FA5}">
                      <a16:colId xmlns:a16="http://schemas.microsoft.com/office/drawing/2014/main" val="796702324"/>
                    </a:ext>
                  </a:extLst>
                </a:gridCol>
                <a:gridCol w="834100">
                  <a:extLst>
                    <a:ext uri="{9D8B030D-6E8A-4147-A177-3AD203B41FA5}">
                      <a16:colId xmlns:a16="http://schemas.microsoft.com/office/drawing/2014/main" val="2218159520"/>
                    </a:ext>
                  </a:extLst>
                </a:gridCol>
                <a:gridCol w="834100">
                  <a:extLst>
                    <a:ext uri="{9D8B030D-6E8A-4147-A177-3AD203B41FA5}">
                      <a16:colId xmlns:a16="http://schemas.microsoft.com/office/drawing/2014/main" val="2143911861"/>
                    </a:ext>
                  </a:extLst>
                </a:gridCol>
                <a:gridCol w="834100">
                  <a:extLst>
                    <a:ext uri="{9D8B030D-6E8A-4147-A177-3AD203B41FA5}">
                      <a16:colId xmlns:a16="http://schemas.microsoft.com/office/drawing/2014/main" val="636554720"/>
                    </a:ext>
                  </a:extLst>
                </a:gridCol>
                <a:gridCol w="834100">
                  <a:extLst>
                    <a:ext uri="{9D8B030D-6E8A-4147-A177-3AD203B41FA5}">
                      <a16:colId xmlns:a16="http://schemas.microsoft.com/office/drawing/2014/main" val="1444674761"/>
                    </a:ext>
                  </a:extLst>
                </a:gridCol>
                <a:gridCol w="834100">
                  <a:extLst>
                    <a:ext uri="{9D8B030D-6E8A-4147-A177-3AD203B41FA5}">
                      <a16:colId xmlns:a16="http://schemas.microsoft.com/office/drawing/2014/main" val="3831213219"/>
                    </a:ext>
                  </a:extLst>
                </a:gridCol>
                <a:gridCol w="834100">
                  <a:extLst>
                    <a:ext uri="{9D8B030D-6E8A-4147-A177-3AD203B41FA5}">
                      <a16:colId xmlns:a16="http://schemas.microsoft.com/office/drawing/2014/main" val="3222652724"/>
                    </a:ext>
                  </a:extLst>
                </a:gridCol>
              </a:tblGrid>
              <a:tr h="157765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solidFill>
                            <a:schemeClr val="lt1"/>
                          </a:solidFill>
                          <a:effectLst/>
                        </a:rPr>
                        <a:t> </a:t>
                      </a:r>
                      <a:r>
                        <a:rPr lang="lt-LT" sz="1400" u="none" strike="noStrike" dirty="0" err="1">
                          <a:solidFill>
                            <a:schemeClr val="lt1"/>
                          </a:solidFill>
                          <a:effectLst/>
                        </a:rPr>
                        <a:t>Year</a:t>
                      </a:r>
                      <a:endParaRPr lang="da-DK" sz="1400" b="0" i="0" u="none" strike="noStrike" dirty="0">
                        <a:solidFill>
                          <a:schemeClr val="lt1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 dirty="0">
                          <a:solidFill>
                            <a:schemeClr val="lt1"/>
                          </a:solidFill>
                          <a:effectLst/>
                        </a:rPr>
                        <a:t>1982</a:t>
                      </a:r>
                      <a:endParaRPr lang="da-DK" sz="1400" b="1" i="0" u="none" strike="noStrike" dirty="0">
                        <a:solidFill>
                          <a:schemeClr val="lt1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 dirty="0">
                          <a:solidFill>
                            <a:schemeClr val="lt1"/>
                          </a:solidFill>
                          <a:effectLst/>
                        </a:rPr>
                        <a:t>1983</a:t>
                      </a:r>
                      <a:endParaRPr lang="da-DK" sz="1400" b="1" i="0" u="none" strike="noStrike" dirty="0">
                        <a:solidFill>
                          <a:schemeClr val="lt1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 dirty="0">
                          <a:solidFill>
                            <a:schemeClr val="lt1"/>
                          </a:solidFill>
                          <a:effectLst/>
                        </a:rPr>
                        <a:t>1984</a:t>
                      </a:r>
                      <a:endParaRPr lang="da-DK" sz="1400" b="1" i="0" u="none" strike="noStrike" dirty="0">
                        <a:solidFill>
                          <a:schemeClr val="lt1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 dirty="0">
                          <a:solidFill>
                            <a:schemeClr val="lt1"/>
                          </a:solidFill>
                          <a:effectLst/>
                        </a:rPr>
                        <a:t>1985</a:t>
                      </a:r>
                      <a:endParaRPr lang="da-DK" sz="1400" b="1" i="0" u="none" strike="noStrike" dirty="0">
                        <a:solidFill>
                          <a:schemeClr val="lt1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 dirty="0">
                          <a:solidFill>
                            <a:schemeClr val="lt1"/>
                          </a:solidFill>
                          <a:effectLst/>
                        </a:rPr>
                        <a:t>1986</a:t>
                      </a:r>
                      <a:endParaRPr lang="da-DK" sz="1400" b="1" i="0" u="none" strike="noStrike" dirty="0">
                        <a:solidFill>
                          <a:schemeClr val="lt1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 dirty="0">
                          <a:solidFill>
                            <a:schemeClr val="lt1"/>
                          </a:solidFill>
                          <a:effectLst/>
                        </a:rPr>
                        <a:t>1987</a:t>
                      </a:r>
                      <a:endParaRPr lang="da-DK" sz="1400" b="1" i="0" u="none" strike="noStrike" dirty="0">
                        <a:solidFill>
                          <a:schemeClr val="lt1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 dirty="0">
                          <a:solidFill>
                            <a:schemeClr val="lt1"/>
                          </a:solidFill>
                          <a:effectLst/>
                        </a:rPr>
                        <a:t>1988</a:t>
                      </a:r>
                      <a:endParaRPr lang="da-DK" sz="1400" b="1" i="0" u="none" strike="noStrike" dirty="0">
                        <a:solidFill>
                          <a:schemeClr val="lt1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 dirty="0">
                          <a:solidFill>
                            <a:schemeClr val="lt1"/>
                          </a:solidFill>
                          <a:effectLst/>
                        </a:rPr>
                        <a:t>1989</a:t>
                      </a:r>
                      <a:endParaRPr lang="da-DK" sz="1400" b="1" i="0" u="none" strike="noStrike" dirty="0">
                        <a:solidFill>
                          <a:schemeClr val="lt1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 dirty="0">
                          <a:solidFill>
                            <a:schemeClr val="lt1"/>
                          </a:solidFill>
                          <a:effectLst/>
                        </a:rPr>
                        <a:t>1990</a:t>
                      </a:r>
                      <a:endParaRPr lang="da-DK" sz="1400" b="1" i="0" u="none" strike="noStrike" dirty="0">
                        <a:solidFill>
                          <a:schemeClr val="lt1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 dirty="0">
                          <a:solidFill>
                            <a:schemeClr val="lt1"/>
                          </a:solidFill>
                          <a:effectLst/>
                        </a:rPr>
                        <a:t>1991</a:t>
                      </a:r>
                      <a:endParaRPr lang="da-DK" sz="1400" b="1" i="0" u="none" strike="noStrike" dirty="0">
                        <a:solidFill>
                          <a:schemeClr val="lt1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156600"/>
                  </a:ext>
                </a:extLst>
              </a:tr>
              <a:tr h="157765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 err="1">
                          <a:effectLst/>
                        </a:rPr>
                        <a:t>Share</a:t>
                      </a:r>
                      <a:r>
                        <a:rPr lang="da-DK" sz="1400" u="none" strike="noStrike" dirty="0">
                          <a:effectLst/>
                        </a:rPr>
                        <a:t> </a:t>
                      </a:r>
                      <a:r>
                        <a:rPr lang="da-DK" sz="1400" u="none" strike="noStrike" dirty="0" err="1">
                          <a:effectLst/>
                        </a:rPr>
                        <a:t>price</a:t>
                      </a:r>
                      <a:r>
                        <a:rPr lang="lt-LT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>
                          <a:effectLst/>
                        </a:rPr>
                        <a:t>$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11,70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14,25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14,70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21,58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29,75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30,00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31,63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33,38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10,50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16,50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4302617"/>
                  </a:ext>
                </a:extLst>
              </a:tr>
              <a:tr h="271372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 err="1">
                          <a:effectLst/>
                        </a:rPr>
                        <a:t>Earnings</a:t>
                      </a:r>
                      <a:r>
                        <a:rPr lang="da-DK" sz="1400" u="none" strike="noStrike" dirty="0">
                          <a:effectLst/>
                        </a:rPr>
                        <a:t> per </a:t>
                      </a:r>
                      <a:r>
                        <a:rPr lang="da-DK" sz="1400" u="none" strike="noStrike" dirty="0" err="1">
                          <a:effectLst/>
                        </a:rPr>
                        <a:t>share</a:t>
                      </a:r>
                      <a:r>
                        <a:rPr lang="da-DK" sz="1400" u="none" strike="noStrike" dirty="0">
                          <a:effectLst/>
                        </a:rPr>
                        <a:t>, $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0,41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0,56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0,74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0,96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1,16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1,40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1,59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1,62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0,46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0,80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Danske Text v2" panose="020B0503040502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1837426"/>
                  </a:ext>
                </a:extLst>
              </a:tr>
            </a:tbl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838200" y="4125098"/>
          <a:ext cx="10776626" cy="2557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17515" y="5080833"/>
            <a:ext cx="1167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>
                <a:solidFill>
                  <a:schemeClr val="bg1"/>
                </a:solidFill>
              </a:rPr>
              <a:t>Korporacijos vertė be organizacinių pakeitimų</a:t>
            </a:r>
            <a:endParaRPr lang="da-DK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419" y="5080833"/>
            <a:ext cx="1167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>
                <a:solidFill>
                  <a:schemeClr val="bg1"/>
                </a:solidFill>
              </a:rPr>
              <a:t>Korporacijos vertė po organizacinių pakeitimų</a:t>
            </a:r>
            <a:endParaRPr lang="da-DK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9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39150" y="-209644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lt-LT" dirty="0">
                <a:latin typeface="+mj-lt"/>
                <a:ea typeface="+mj-ea"/>
                <a:cs typeface="+mj-cs"/>
              </a:rPr>
              <a:t>Apibendrinimas ir išvados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139F538-43FA-4DC5-BC96-0B046C0D39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6162743"/>
              </p:ext>
            </p:extLst>
          </p:nvPr>
        </p:nvGraphicFramePr>
        <p:xfrm>
          <a:off x="2375338" y="1076516"/>
          <a:ext cx="7784662" cy="463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84EBFEA-F1F0-45EC-980E-8B0BF5778D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40696" y="5781484"/>
            <a:ext cx="9053945" cy="5360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</a:rPr>
              <a:t>ūsų nuomonė: </a:t>
            </a:r>
            <a:r>
              <a:rPr lang="lt-LT" dirty="0" err="1">
                <a:solidFill>
                  <a:schemeClr val="tx1">
                    <a:lumMod val="50000"/>
                  </a:schemeClr>
                </a:solidFill>
              </a:rPr>
              <a:t>Marriott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lt-LT" dirty="0" err="1">
                <a:solidFill>
                  <a:schemeClr val="tx1">
                    <a:lumMod val="50000"/>
                  </a:schemeClr>
                </a:solidFill>
              </a:rPr>
              <a:t>Corporation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</a:rPr>
              <a:t> turėtų įgyvendinti projektą </a:t>
            </a:r>
            <a:r>
              <a:rPr lang="lt-LT" dirty="0" err="1">
                <a:solidFill>
                  <a:schemeClr val="tx1">
                    <a:lumMod val="50000"/>
                  </a:schemeClr>
                </a:solidFill>
              </a:rPr>
              <a:t>Chariot</a:t>
            </a:r>
            <a:endParaRPr lang="lt-LT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3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186" y="642094"/>
            <a:ext cx="9053945" cy="1126868"/>
          </a:xfrm>
        </p:spPr>
        <p:txBody>
          <a:bodyPr/>
          <a:lstStyle/>
          <a:p>
            <a:r>
              <a:rPr lang="lt-LT" dirty="0"/>
              <a:t>Naujausi įmonės rezultatai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8199" y="1867711"/>
            <a:ext cx="9053945" cy="3901676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>
                    <a:lumMod val="50000"/>
                  </a:schemeClr>
                </a:solidFill>
              </a:rPr>
              <a:t>Įmonė priėmė sprendimą projektą vykdyti;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>
                    <a:lumMod val="50000"/>
                  </a:schemeClr>
                </a:solidFill>
              </a:rPr>
              <a:t>Po projekto paskelbimo buvo staigus akcijų kainos kilimas;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>
                    <a:lumMod val="50000"/>
                  </a:schemeClr>
                </a:solidFill>
              </a:rPr>
              <a:t>Įmonė buvo kaltinama neteisėtu padalijimu ir sukelta žala skolintojams.</a:t>
            </a:r>
          </a:p>
          <a:p>
            <a:endParaRPr lang="lt-LT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lt-LT" b="1" dirty="0" err="1">
                <a:solidFill>
                  <a:schemeClr val="tx1">
                    <a:lumMod val="50000"/>
                  </a:schemeClr>
                </a:solidFill>
              </a:rPr>
              <a:t>Host</a:t>
            </a:r>
            <a:r>
              <a:rPr lang="lt-LT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lt-LT" b="1" dirty="0" err="1">
                <a:solidFill>
                  <a:schemeClr val="tx1">
                    <a:lumMod val="50000"/>
                  </a:schemeClr>
                </a:solidFill>
              </a:rPr>
              <a:t>Marriott</a:t>
            </a:r>
            <a:r>
              <a:rPr lang="lt-LT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lt-LT" b="1" dirty="0" err="1">
                <a:solidFill>
                  <a:schemeClr val="tx1">
                    <a:lumMod val="50000"/>
                  </a:schemeClr>
                </a:solidFill>
              </a:rPr>
              <a:t>Corporation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 (HMC)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</a:rPr>
              <a:t>, šiuo metu vadinama </a:t>
            </a:r>
            <a:r>
              <a:rPr lang="lt-LT" dirty="0" err="1">
                <a:solidFill>
                  <a:schemeClr val="tx1">
                    <a:lumMod val="50000"/>
                  </a:schemeClr>
                </a:solidFill>
              </a:rPr>
              <a:t>Host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lt-LT" dirty="0" err="1">
                <a:solidFill>
                  <a:schemeClr val="tx1">
                    <a:lumMod val="50000"/>
                  </a:schemeClr>
                </a:solidFill>
              </a:rPr>
              <a:t>Hotels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&amp;Resorts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lt-LT" dirty="0">
                <a:solidFill>
                  <a:schemeClr val="tx1">
                    <a:lumMod val="50000"/>
                  </a:schemeClr>
                </a:solidFill>
              </a:rPr>
              <a:t>P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o NT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rinkos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atsigavimo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toliau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</a:rPr>
              <a:t>sėkmingai didino turtą ir statė naujus viešbučius;</a:t>
            </a:r>
          </a:p>
          <a:p>
            <a:pPr marL="914400" lvl="1" indent="-457200">
              <a:buFont typeface="+mj-lt"/>
              <a:buAutoNum type="arabicPeriod"/>
            </a:pPr>
            <a:r>
              <a:rPr lang="lt-LT" dirty="0">
                <a:solidFill>
                  <a:schemeClr val="tx1">
                    <a:lumMod val="50000"/>
                  </a:schemeClr>
                </a:solidFill>
              </a:rPr>
              <a:t>Reikšmingai sumažino Įsipareigojimų/Turto santykį;</a:t>
            </a:r>
          </a:p>
          <a:p>
            <a:pPr marL="914400" lvl="1" indent="-457200">
              <a:buFont typeface="+mj-lt"/>
              <a:buAutoNum type="arabicPeriod"/>
            </a:pPr>
            <a:r>
              <a:rPr lang="lt-LT" dirty="0" err="1">
                <a:solidFill>
                  <a:schemeClr val="tx1">
                    <a:lumMod val="50000"/>
                  </a:schemeClr>
                </a:solidFill>
              </a:rPr>
              <a:t>Moody‘s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</a:rPr>
              <a:t> ir 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&amp;P agent</a:t>
            </a:r>
            <a:r>
              <a:rPr lang="lt-LT" dirty="0" err="1">
                <a:solidFill>
                  <a:schemeClr val="tx1">
                    <a:lumMod val="50000"/>
                  </a:schemeClr>
                </a:solidFill>
              </a:rPr>
              <a:t>ūros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</a:rPr>
              <a:t> įvertino įmonės obligacijas kaip Tinkamas Investuoti (</a:t>
            </a:r>
            <a:r>
              <a:rPr lang="lt-LT" dirty="0" err="1">
                <a:solidFill>
                  <a:schemeClr val="tx1">
                    <a:lumMod val="50000"/>
                  </a:schemeClr>
                </a:solidFill>
              </a:rPr>
              <a:t>Investment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lt-LT" dirty="0" err="1">
                <a:solidFill>
                  <a:schemeClr val="tx1">
                    <a:lumMod val="50000"/>
                  </a:schemeClr>
                </a:solidFill>
              </a:rPr>
              <a:t>grade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</a:rPr>
              <a:t>). </a:t>
            </a:r>
            <a:endParaRPr lang="lt-LT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lt-LT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lt-LT" b="1" dirty="0" err="1">
                <a:solidFill>
                  <a:schemeClr val="tx1">
                    <a:lumMod val="50000"/>
                  </a:schemeClr>
                </a:solidFill>
              </a:rPr>
              <a:t>Marriott</a:t>
            </a:r>
            <a:r>
              <a:rPr lang="lt-LT" b="1" dirty="0">
                <a:solidFill>
                  <a:schemeClr val="tx1">
                    <a:lumMod val="50000"/>
                  </a:schemeClr>
                </a:solidFill>
              </a:rPr>
              <a:t> International:</a:t>
            </a:r>
          </a:p>
          <a:p>
            <a:pPr marL="914400" lvl="1" indent="-457200">
              <a:buFont typeface="+mj-lt"/>
              <a:buAutoNum type="arabicPeriod"/>
            </a:pPr>
            <a:r>
              <a:rPr lang="lt-LT" dirty="0">
                <a:solidFill>
                  <a:schemeClr val="tx1">
                    <a:lumMod val="50000"/>
                  </a:schemeClr>
                </a:solidFill>
              </a:rPr>
              <a:t>Toliau nuosekliai didino turtą (tačiau perėmė ir papildomą dalį skolos);</a:t>
            </a:r>
          </a:p>
          <a:p>
            <a:pPr marL="914400" lvl="1" indent="-457200">
              <a:buFont typeface="+mj-lt"/>
              <a:buAutoNum type="arabicPeriod"/>
            </a:pPr>
            <a:r>
              <a:rPr lang="lt-LT" dirty="0">
                <a:solidFill>
                  <a:schemeClr val="tx1">
                    <a:lumMod val="50000"/>
                  </a:schemeClr>
                </a:solidFill>
              </a:rPr>
              <a:t>Plėtoja viešbučių paslaugas;</a:t>
            </a:r>
          </a:p>
          <a:p>
            <a:pPr marL="914400" lvl="1" indent="-457200">
              <a:buFont typeface="+mj-lt"/>
              <a:buAutoNum type="arabicPeriod"/>
            </a:pPr>
            <a:r>
              <a:rPr lang="lt-LT" dirty="0">
                <a:solidFill>
                  <a:schemeClr val="tx1">
                    <a:lumMod val="50000"/>
                  </a:schemeClr>
                </a:solidFill>
              </a:rPr>
              <a:t>Akcijų kaina 2020 metų lapkritį 120USD (prieš įmonių skaidymą akcijų kaina buvo ~16USD).</a:t>
            </a:r>
          </a:p>
          <a:p>
            <a:pPr marL="914400" lvl="1" indent="-457200">
              <a:buFont typeface="+mj-lt"/>
              <a:buAutoNum type="arabicPeriod"/>
            </a:pPr>
            <a:endParaRPr lang="lt-LT" dirty="0"/>
          </a:p>
          <a:p>
            <a:pPr marL="914400" lvl="1" indent="-457200">
              <a:buFont typeface="+mj-lt"/>
              <a:buAutoNum type="arabicPeriod"/>
            </a:pPr>
            <a:endParaRPr lang="lt-L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03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Turinys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quarter" idx="12"/>
          </p:nvPr>
        </p:nvSpPr>
        <p:spPr>
          <a:xfrm>
            <a:off x="838200" y="2313710"/>
            <a:ext cx="9053945" cy="35974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Atvejo pristatymas</a:t>
            </a:r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Situacijos analizė</a:t>
            </a:r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I</a:t>
            </a:r>
            <a:r>
              <a:rPr lang="lt-LT" dirty="0" err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dentifikavimas</a:t>
            </a:r>
            <a:r>
              <a:rPr lang="lt-LT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galimybių ir rizikų įgyvendinus projektą 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Naujausi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lt-LT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įmonės rezultatai</a:t>
            </a:r>
          </a:p>
        </p:txBody>
      </p:sp>
    </p:spTree>
    <p:extLst>
      <p:ext uri="{BB962C8B-B14F-4D97-AF65-F5344CB8AC3E}">
        <p14:creationId xmlns:p14="http://schemas.microsoft.com/office/powerpoint/2010/main" val="93180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ᐈ Resignation stock pictures, Royalty Free resign vectors | download on  Depositphotos®">
            <a:extLst>
              <a:ext uri="{FF2B5EF4-FFF2-40B4-BE49-F238E27FC236}">
                <a16:creationId xmlns:a16="http://schemas.microsoft.com/office/drawing/2014/main" id="{071BD677-9259-4439-8D53-B96F213B8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848" y="962017"/>
            <a:ext cx="1334430" cy="133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sometric hotel Royalty Free Vector Image - VectorStock">
            <a:extLst>
              <a:ext uri="{FF2B5EF4-FFF2-40B4-BE49-F238E27FC236}">
                <a16:creationId xmlns:a16="http://schemas.microsoft.com/office/drawing/2014/main" id="{B7EE3B37-9387-4F35-9819-B33691570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1"/>
          <a:stretch/>
        </p:blipFill>
        <p:spPr bwMode="auto">
          <a:xfrm>
            <a:off x="4453215" y="1403244"/>
            <a:ext cx="1371157" cy="142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po news megaphone flat icon Royalty Free Vector Image">
            <a:extLst>
              <a:ext uri="{FF2B5EF4-FFF2-40B4-BE49-F238E27FC236}">
                <a16:creationId xmlns:a16="http://schemas.microsoft.com/office/drawing/2014/main" id="{EC93A0C5-07AD-40B5-9920-446CF1796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9"/>
          <a:stretch/>
        </p:blipFill>
        <p:spPr bwMode="auto">
          <a:xfrm>
            <a:off x="2452570" y="2146978"/>
            <a:ext cx="1793190" cy="178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ales Stand Vector Images (over 9,000)">
            <a:extLst>
              <a:ext uri="{FF2B5EF4-FFF2-40B4-BE49-F238E27FC236}">
                <a16:creationId xmlns:a16="http://schemas.microsoft.com/office/drawing/2014/main" id="{1FAD42D1-E559-44A3-813C-06CE6B31E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11" y="4121715"/>
            <a:ext cx="1359933" cy="142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47003" y="387979"/>
            <a:ext cx="9053945" cy="1126868"/>
          </a:xfrm>
        </p:spPr>
        <p:txBody>
          <a:bodyPr>
            <a:noAutofit/>
          </a:bodyPr>
          <a:lstStyle/>
          <a:p>
            <a:r>
              <a:rPr lang="lt-LT" sz="3200" dirty="0" err="1"/>
              <a:t>Marriott</a:t>
            </a:r>
            <a:r>
              <a:rPr lang="lt-LT" sz="3200" dirty="0"/>
              <a:t> </a:t>
            </a:r>
            <a:r>
              <a:rPr lang="lt-LT" sz="3200" dirty="0" err="1"/>
              <a:t>Corporation</a:t>
            </a:r>
            <a:r>
              <a:rPr lang="lt-LT" sz="3200" dirty="0"/>
              <a:t> įkūrimas ir augimas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8710" y="3496285"/>
            <a:ext cx="1109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>
                <a:solidFill>
                  <a:schemeClr val="bg1"/>
                </a:solidFill>
              </a:rPr>
              <a:t>1990m.</a:t>
            </a:r>
            <a:r>
              <a:rPr lang="lt-LT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3892" y="3481408"/>
            <a:ext cx="1269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>
                <a:solidFill>
                  <a:schemeClr val="bg1"/>
                </a:solidFill>
              </a:rPr>
              <a:t>1991m.</a:t>
            </a:r>
            <a:r>
              <a:rPr lang="lt-LT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0CB71D-84E4-450F-AD01-25FD5E1C03E9}"/>
              </a:ext>
            </a:extLst>
          </p:cNvPr>
          <p:cNvGrpSpPr/>
          <p:nvPr/>
        </p:nvGrpSpPr>
        <p:grpSpPr>
          <a:xfrm>
            <a:off x="2028497" y="1051034"/>
            <a:ext cx="8131504" cy="5479159"/>
            <a:chOff x="2032001" y="719666"/>
            <a:chExt cx="8128000" cy="5418668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6D5E2E73-2C89-4C4B-8A01-42A92AD5D5E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93915852"/>
                </p:ext>
              </p:extLst>
            </p:nvPr>
          </p:nvGraphicFramePr>
          <p:xfrm>
            <a:off x="2032001" y="719666"/>
            <a:ext cx="8128000" cy="54186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15FB6B2-AB63-4B6F-AD81-2935EE59182D}"/>
                </a:ext>
              </a:extLst>
            </p:cNvPr>
            <p:cNvSpPr txBox="1"/>
            <p:nvPr/>
          </p:nvSpPr>
          <p:spPr>
            <a:xfrm>
              <a:off x="2455891" y="4128251"/>
              <a:ext cx="10720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2800" b="1" dirty="0"/>
                <a:t>1927</a:t>
              </a:r>
              <a:endParaRPr lang="lt-LT" sz="2000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AE631D-23DF-4B39-B6FD-56E391299534}"/>
                </a:ext>
              </a:extLst>
            </p:cNvPr>
            <p:cNvSpPr txBox="1"/>
            <p:nvPr/>
          </p:nvSpPr>
          <p:spPr>
            <a:xfrm>
              <a:off x="3841844" y="2973065"/>
              <a:ext cx="10720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2800" b="1" dirty="0"/>
                <a:t>1953</a:t>
              </a:r>
              <a:endParaRPr lang="lt-LT" sz="2000" b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268A50-C048-4145-9F68-98AC47887C4C}"/>
                </a:ext>
              </a:extLst>
            </p:cNvPr>
            <p:cNvSpPr txBox="1"/>
            <p:nvPr/>
          </p:nvSpPr>
          <p:spPr>
            <a:xfrm>
              <a:off x="5559972" y="2112596"/>
              <a:ext cx="10720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2800" b="1" dirty="0"/>
                <a:t>1956</a:t>
              </a:r>
              <a:endParaRPr lang="lt-LT" sz="2000" b="1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5A6C0F-3A85-4F1F-B605-6832C143251D}"/>
                </a:ext>
              </a:extLst>
            </p:cNvPr>
            <p:cNvSpPr txBox="1"/>
            <p:nvPr/>
          </p:nvSpPr>
          <p:spPr>
            <a:xfrm>
              <a:off x="7457093" y="1514847"/>
              <a:ext cx="10720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2800" b="1" dirty="0"/>
                <a:t>1964</a:t>
              </a:r>
              <a:endParaRPr lang="lt-LT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577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2CBEA-11AB-40A3-99E9-8009789C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6842"/>
            <a:ext cx="9535510" cy="1126868"/>
          </a:xfrm>
        </p:spPr>
        <p:txBody>
          <a:bodyPr>
            <a:normAutofit fontScale="90000"/>
          </a:bodyPr>
          <a:lstStyle/>
          <a:p>
            <a:r>
              <a:rPr lang="lt-LT" dirty="0" err="1"/>
              <a:t>Marriott</a:t>
            </a:r>
            <a:r>
              <a:rPr lang="lt-LT" dirty="0"/>
              <a:t> </a:t>
            </a:r>
            <a:r>
              <a:rPr lang="lt-LT" dirty="0" err="1"/>
              <a:t>Corporation</a:t>
            </a:r>
            <a:r>
              <a:rPr lang="lt-LT" dirty="0"/>
              <a:t> augimo veiksniai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B0BBF1-9AC9-4F60-8840-0924AD1ACD18}"/>
              </a:ext>
            </a:extLst>
          </p:cNvPr>
          <p:cNvGrpSpPr/>
          <p:nvPr/>
        </p:nvGrpSpPr>
        <p:grpSpPr>
          <a:xfrm>
            <a:off x="924590" y="1434611"/>
            <a:ext cx="9358906" cy="4945168"/>
            <a:chOff x="801093" y="1416223"/>
            <a:chExt cx="9358906" cy="5026618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9DECB0AD-868D-4004-B915-7DD82ECBE42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21337794"/>
                </p:ext>
              </p:extLst>
            </p:nvPr>
          </p:nvGraphicFramePr>
          <p:xfrm>
            <a:off x="1366344" y="1902373"/>
            <a:ext cx="8793655" cy="45404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8289150-0792-4976-B041-5523FD10E0E4}"/>
                </a:ext>
              </a:extLst>
            </p:cNvPr>
            <p:cNvSpPr txBox="1"/>
            <p:nvPr/>
          </p:nvSpPr>
          <p:spPr>
            <a:xfrm>
              <a:off x="801093" y="1416223"/>
              <a:ext cx="131729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1500" dirty="0"/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F26E4E1-DF25-4F6A-A380-2BCA134E0463}"/>
                </a:ext>
              </a:extLst>
            </p:cNvPr>
            <p:cNvSpPr txBox="1"/>
            <p:nvPr/>
          </p:nvSpPr>
          <p:spPr>
            <a:xfrm>
              <a:off x="859060" y="2599097"/>
              <a:ext cx="131729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1500" dirty="0"/>
                <a:t>2</a:t>
              </a:r>
              <a:endParaRPr lang="lt-LT" sz="138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0A469D6-C7D0-40FA-9D5D-51D02600E0AE}"/>
                </a:ext>
              </a:extLst>
            </p:cNvPr>
            <p:cNvSpPr txBox="1"/>
            <p:nvPr/>
          </p:nvSpPr>
          <p:spPr>
            <a:xfrm>
              <a:off x="859060" y="3819417"/>
              <a:ext cx="131729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1500" dirty="0"/>
                <a:t>3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EA0418D-561E-4F16-B16E-113438142045}"/>
              </a:ext>
            </a:extLst>
          </p:cNvPr>
          <p:cNvSpPr txBox="1"/>
          <p:nvPr/>
        </p:nvSpPr>
        <p:spPr>
          <a:xfrm>
            <a:off x="888124" y="4925732"/>
            <a:ext cx="131729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5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327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01471" y="668228"/>
            <a:ext cx="9053945" cy="1126868"/>
          </a:xfrm>
        </p:spPr>
        <p:txBody>
          <a:bodyPr>
            <a:normAutofit/>
          </a:bodyPr>
          <a:lstStyle/>
          <a:p>
            <a:r>
              <a:rPr lang="lt-LT" dirty="0"/>
              <a:t>Projektas </a:t>
            </a:r>
            <a:r>
              <a:rPr lang="lt-LT" dirty="0" err="1"/>
              <a:t>Chariot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quarter" idx="12"/>
          </p:nvPr>
        </p:nvSpPr>
        <p:spPr>
          <a:xfrm>
            <a:off x="549683" y="1234379"/>
            <a:ext cx="9550758" cy="2643938"/>
          </a:xfrm>
        </p:spPr>
        <p:txBody>
          <a:bodyPr>
            <a:normAutofit fontScale="77500" lnSpcReduction="20000"/>
          </a:bodyPr>
          <a:lstStyle/>
          <a:p>
            <a:endParaRPr lang="lt-LT" dirty="0">
              <a:solidFill>
                <a:schemeClr val="accent5">
                  <a:lumMod val="10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t-LT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Padalinti M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arriott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lt-LT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C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orporation</a:t>
            </a:r>
            <a:r>
              <a:rPr lang="lt-LT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į dvi atskiras įmones: </a:t>
            </a:r>
            <a:r>
              <a:rPr lang="lt-LT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Host</a:t>
            </a:r>
            <a:r>
              <a:rPr lang="lt-LT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lt-LT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Marriott</a:t>
            </a:r>
            <a:r>
              <a:rPr lang="lt-LT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lt-LT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Corporation</a:t>
            </a:r>
            <a:r>
              <a:rPr lang="lt-LT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(HMC) ir </a:t>
            </a:r>
            <a:r>
              <a:rPr lang="lt-LT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Marriott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International</a:t>
            </a:r>
            <a:r>
              <a:rPr lang="lt-LT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, </a:t>
            </a:r>
            <a:r>
              <a:rPr lang="lt-LT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Inc</a:t>
            </a:r>
            <a:r>
              <a:rPr lang="lt-LT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. (MII).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t-LT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M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arriott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lt-LT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C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orporation</a:t>
            </a:r>
            <a:r>
              <a:rPr lang="lt-LT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akcininkai gautų proporcingą dalį akcijų MII įmonės.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t-LT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Atskiriamos bendrovių veiklos: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t-LT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MII teiktų apgyvendinimo, maisto ir patalpų valdymo paslaugas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t-LT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HMC liktų koncesijos sutartys dėl oro uostų ir kelių mokesčio rinkliavos, visas nekilnojamojo turto portfelis bei didžioji dalis ilgalaikių įsiskolinimų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.</a:t>
            </a:r>
            <a:endParaRPr lang="lt-LT" dirty="0">
              <a:solidFill>
                <a:schemeClr val="accent5">
                  <a:lumMod val="10000"/>
                </a:schemeClr>
              </a:solidFill>
              <a:latin typeface="+mj-lt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t-LT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HMC ir MII turėtų atskiras vadovybes ir direktorių tarybas.</a:t>
            </a:r>
          </a:p>
          <a:p>
            <a:r>
              <a:rPr lang="lt-LT" dirty="0">
                <a:solidFill>
                  <a:schemeClr val="accent5">
                    <a:lumMod val="10000"/>
                  </a:schemeClr>
                </a:solidFill>
              </a:rPr>
              <a:t> 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71D5DE0-FC99-447C-8B33-1C6D83BD4B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9946528"/>
              </p:ext>
            </p:extLst>
          </p:nvPr>
        </p:nvGraphicFramePr>
        <p:xfrm>
          <a:off x="3182491" y="3429000"/>
          <a:ext cx="4952516" cy="3339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16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0452" y="759533"/>
            <a:ext cx="9053945" cy="1069975"/>
          </a:xfrm>
        </p:spPr>
        <p:txBody>
          <a:bodyPr/>
          <a:lstStyle/>
          <a:p>
            <a:r>
              <a:rPr lang="lt-LT" dirty="0"/>
              <a:t>Įtaka akcininkams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02015658"/>
              </p:ext>
            </p:extLst>
          </p:nvPr>
        </p:nvGraphicFramePr>
        <p:xfrm>
          <a:off x="2105695" y="2132044"/>
          <a:ext cx="7786450" cy="4358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26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DBCE-BFBE-48C3-A653-A64F4E9D5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02" y="755036"/>
            <a:ext cx="9053945" cy="1126868"/>
          </a:xfrm>
        </p:spPr>
        <p:txBody>
          <a:bodyPr/>
          <a:lstStyle/>
          <a:p>
            <a:r>
              <a:rPr lang="lt-LT" dirty="0"/>
              <a:t>Įtaka kreditoriams (1)</a:t>
            </a:r>
            <a:endParaRPr lang="en-US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7F9E044C-87FB-41E0-B310-E561A2555D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683" y="1234378"/>
            <a:ext cx="9550758" cy="4868585"/>
          </a:xfrm>
        </p:spPr>
        <p:txBody>
          <a:bodyPr>
            <a:normAutofit/>
          </a:bodyPr>
          <a:lstStyle/>
          <a:p>
            <a:endParaRPr lang="lt-LT" dirty="0">
              <a:solidFill>
                <a:schemeClr val="accent5">
                  <a:lumMod val="10000"/>
                </a:schemeClr>
              </a:solidFill>
            </a:endParaRPr>
          </a:p>
          <a:p>
            <a:pPr>
              <a:buClr>
                <a:srgbClr val="C00000"/>
              </a:buClr>
            </a:pPr>
            <a:r>
              <a:rPr lang="lt-LT" sz="24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Įgyvendinus projektą </a:t>
            </a:r>
            <a:r>
              <a:rPr lang="lt-LT" sz="24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Chariot</a:t>
            </a:r>
            <a:r>
              <a:rPr lang="lt-LT" sz="24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, kreditoriai susidurtų su dviejų tipų rizika: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t-LT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Išaugusia finansine rizika:</a:t>
            </a:r>
          </a:p>
          <a:p>
            <a:pPr marL="1257300" lvl="2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t-LT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Sumažėjusi veiklos apimtis 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=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suma</a:t>
            </a:r>
            <a:r>
              <a:rPr lang="lt-LT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žėjusios</a:t>
            </a:r>
            <a:r>
              <a:rPr lang="lt-LT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pajamos</a:t>
            </a:r>
          </a:p>
          <a:p>
            <a:pPr marL="1257300" lvl="2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t-LT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Lieka visas nekilnojam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ojo</a:t>
            </a:r>
            <a:r>
              <a:rPr lang="lt-LT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turto portfelis ir didžioji dalis ilgalaikių įsiskolinimų</a:t>
            </a:r>
          </a:p>
          <a:p>
            <a:pPr lvl="2">
              <a:buClr>
                <a:srgbClr val="C00000"/>
              </a:buClr>
            </a:pPr>
            <a:endParaRPr lang="lt-LT" dirty="0">
              <a:solidFill>
                <a:schemeClr val="accent5">
                  <a:lumMod val="10000"/>
                </a:schemeClr>
              </a:solidFill>
              <a:latin typeface="+mj-lt"/>
            </a:endParaRP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lt-LT" dirty="0">
              <a:solidFill>
                <a:schemeClr val="accent5">
                  <a:lumMod val="10000"/>
                </a:schemeClr>
              </a:solidFill>
              <a:latin typeface="+mj-lt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21E12DE-1BB7-41E4-9110-9826AD448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539413"/>
              </p:ext>
            </p:extLst>
          </p:nvPr>
        </p:nvGraphicFramePr>
        <p:xfrm>
          <a:off x="2445982" y="3668670"/>
          <a:ext cx="7300036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766">
                  <a:extLst>
                    <a:ext uri="{9D8B030D-6E8A-4147-A177-3AD203B41FA5}">
                      <a16:colId xmlns:a16="http://schemas.microsoft.com/office/drawing/2014/main" val="2998526530"/>
                    </a:ext>
                  </a:extLst>
                </a:gridCol>
                <a:gridCol w="2641245">
                  <a:extLst>
                    <a:ext uri="{9D8B030D-6E8A-4147-A177-3AD203B41FA5}">
                      <a16:colId xmlns:a16="http://schemas.microsoft.com/office/drawing/2014/main" val="1313679666"/>
                    </a:ext>
                  </a:extLst>
                </a:gridCol>
                <a:gridCol w="3161025">
                  <a:extLst>
                    <a:ext uri="{9D8B030D-6E8A-4147-A177-3AD203B41FA5}">
                      <a16:colId xmlns:a16="http://schemas.microsoft.com/office/drawing/2014/main" val="3330779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err="1"/>
                        <a:t>Marriott</a:t>
                      </a:r>
                      <a:r>
                        <a:rPr lang="lt-LT" dirty="0"/>
                        <a:t> International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err="1"/>
                        <a:t>Host</a:t>
                      </a:r>
                      <a:r>
                        <a:rPr lang="lt-LT" dirty="0"/>
                        <a:t> </a:t>
                      </a:r>
                      <a:r>
                        <a:rPr lang="lt-LT" dirty="0" err="1"/>
                        <a:t>Marriott</a:t>
                      </a:r>
                      <a:r>
                        <a:rPr lang="lt-LT" dirty="0"/>
                        <a:t> </a:t>
                      </a:r>
                      <a:r>
                        <a:rPr lang="lt-LT" dirty="0" err="1"/>
                        <a:t>Corporation</a:t>
                      </a:r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130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t-LT" dirty="0"/>
                        <a:t>EBIT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  <a:r>
                        <a:rPr lang="lt-LT" dirty="0"/>
                        <a:t> </a:t>
                      </a:r>
                      <a:r>
                        <a:rPr lang="en-US" dirty="0"/>
                        <a:t>m$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  <a:r>
                        <a:rPr lang="lt-LT" dirty="0"/>
                        <a:t> </a:t>
                      </a:r>
                      <a:r>
                        <a:rPr lang="en-US" dirty="0"/>
                        <a:t>m$</a:t>
                      </a:r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743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t-LT" dirty="0"/>
                        <a:t>Palūkanų sąnaudos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  <a:r>
                        <a:rPr lang="lt-LT" dirty="0"/>
                        <a:t> </a:t>
                      </a:r>
                      <a:r>
                        <a:rPr lang="en-US" dirty="0"/>
                        <a:t>m$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210</a:t>
                      </a:r>
                      <a:r>
                        <a:rPr lang="lt-LT" dirty="0"/>
                        <a:t> </a:t>
                      </a:r>
                      <a:r>
                        <a:rPr lang="en-US" dirty="0"/>
                        <a:t>m$</a:t>
                      </a:r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261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t-LT" dirty="0"/>
                        <a:t>Net </a:t>
                      </a:r>
                      <a:r>
                        <a:rPr lang="lt-LT" dirty="0" err="1"/>
                        <a:t>income</a:t>
                      </a:r>
                      <a:r>
                        <a:rPr lang="lt-LT" dirty="0"/>
                        <a:t>, </a:t>
                      </a:r>
                      <a:r>
                        <a:rPr lang="lt-LT" dirty="0" err="1"/>
                        <a:t>common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134</a:t>
                      </a:r>
                      <a:r>
                        <a:rPr lang="lt-LT" dirty="0"/>
                        <a:t> </a:t>
                      </a:r>
                      <a:r>
                        <a:rPr lang="en-US" dirty="0"/>
                        <a:t>m$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(49</a:t>
                      </a:r>
                      <a:r>
                        <a:rPr lang="lt-LT" dirty="0"/>
                        <a:t> </a:t>
                      </a:r>
                      <a:r>
                        <a:rPr lang="en-US" dirty="0"/>
                        <a:t>m$)</a:t>
                      </a:r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449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0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DBCE-BFBE-48C3-A653-A64F4E9D5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02" y="755036"/>
            <a:ext cx="9053945" cy="1126868"/>
          </a:xfrm>
        </p:spPr>
        <p:txBody>
          <a:bodyPr/>
          <a:lstStyle/>
          <a:p>
            <a:r>
              <a:rPr lang="lt-LT" dirty="0"/>
              <a:t>Įtaka kreditoriams</a:t>
            </a:r>
            <a:r>
              <a:rPr lang="en-US" dirty="0"/>
              <a:t> (2)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D86055-C84C-4A48-AB17-976EC58D16CB}"/>
              </a:ext>
            </a:extLst>
          </p:cNvPr>
          <p:cNvSpPr/>
          <p:nvPr/>
        </p:nvSpPr>
        <p:spPr>
          <a:xfrm>
            <a:off x="392502" y="1701996"/>
            <a:ext cx="105802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t-LT" dirty="0">
                <a:solidFill>
                  <a:schemeClr val="accent5">
                    <a:lumMod val="10000"/>
                  </a:schemeClr>
                </a:solidFill>
              </a:rPr>
              <a:t>Obligacijų reitingas greičiausiai būtų sumažintas žemiau nei investicinis lygis, kadangi:</a:t>
            </a:r>
          </a:p>
          <a:p>
            <a:pPr lvl="1">
              <a:buClr>
                <a:srgbClr val="C00000"/>
              </a:buClr>
            </a:pP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  <a:p>
            <a:pPr marL="1257300" lvl="2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Ilgalaikiai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lt-LT" dirty="0">
                <a:solidFill>
                  <a:schemeClr val="accent5">
                    <a:lumMod val="10000"/>
                  </a:schemeClr>
                </a:solidFill>
              </a:rPr>
              <a:t>įsipareigojimai kapitalo atžvilgiu     (nuo 59% iki 76%)</a:t>
            </a:r>
          </a:p>
          <a:p>
            <a:pPr lvl="2">
              <a:buClr>
                <a:srgbClr val="C00000"/>
              </a:buClr>
            </a:pPr>
            <a:endParaRPr lang="lt-LT" dirty="0">
              <a:solidFill>
                <a:schemeClr val="accent5">
                  <a:lumMod val="10000"/>
                </a:schemeClr>
              </a:solidFill>
            </a:endParaRPr>
          </a:p>
          <a:p>
            <a:pPr marL="1257300" lvl="2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t-LT" dirty="0">
                <a:solidFill>
                  <a:schemeClr val="accent5">
                    <a:lumMod val="10000"/>
                  </a:schemeClr>
                </a:solidFill>
              </a:rPr>
              <a:t>Palūkanų aptarnavimo rodiklis (</a:t>
            </a:r>
            <a:r>
              <a:rPr lang="lt-LT" dirty="0" err="1">
                <a:solidFill>
                  <a:schemeClr val="accent5">
                    <a:lumMod val="10000"/>
                  </a:schemeClr>
                </a:solidFill>
              </a:rPr>
              <a:t>times</a:t>
            </a:r>
            <a:r>
              <a:rPr lang="lt-LT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lt-LT" dirty="0" err="1">
                <a:solidFill>
                  <a:schemeClr val="accent5">
                    <a:lumMod val="10000"/>
                  </a:schemeClr>
                </a:solidFill>
              </a:rPr>
              <a:t>interest</a:t>
            </a:r>
            <a:r>
              <a:rPr lang="lt-LT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lt-LT" dirty="0" err="1">
                <a:solidFill>
                  <a:schemeClr val="accent5">
                    <a:lumMod val="10000"/>
                  </a:schemeClr>
                </a:solidFill>
              </a:rPr>
              <a:t>earned</a:t>
            </a:r>
            <a:r>
              <a:rPr lang="lt-LT" dirty="0">
                <a:solidFill>
                  <a:schemeClr val="accent5">
                    <a:lumMod val="10000"/>
                  </a:schemeClr>
                </a:solidFill>
              </a:rPr>
              <a:t>)      (nuo 1.5 iki 0.59 karto)</a:t>
            </a:r>
          </a:p>
          <a:p>
            <a:pPr marL="1257300" lvl="2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lt-LT" dirty="0">
              <a:solidFill>
                <a:schemeClr val="accent5">
                  <a:lumMod val="10000"/>
                </a:schemeClr>
              </a:solidFill>
            </a:endParaRP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Marriott Corporation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obligacijų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reitingą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lt-LT" dirty="0">
                <a:solidFill>
                  <a:schemeClr val="accent5">
                    <a:lumMod val="10000"/>
                  </a:schemeClr>
                </a:solidFill>
              </a:rPr>
              <a:t>kreditų reitingų agentūra sumažintų žemiau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Baa3 </a:t>
            </a:r>
            <a:r>
              <a:rPr lang="lt-LT" dirty="0">
                <a:solidFill>
                  <a:schemeClr val="accent5">
                    <a:lumMod val="10000"/>
                  </a:schemeClr>
                </a:solidFill>
              </a:rPr>
              <a:t>lygio 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lt-LT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22A62D99-542D-4EF2-AEE0-18596552BF41}"/>
              </a:ext>
            </a:extLst>
          </p:cNvPr>
          <p:cNvSpPr/>
          <p:nvPr/>
        </p:nvSpPr>
        <p:spPr>
          <a:xfrm>
            <a:off x="5969875" y="2217683"/>
            <a:ext cx="252249" cy="3468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C45130AB-397A-4D6E-BF30-5E88B923D160}"/>
              </a:ext>
            </a:extLst>
          </p:cNvPr>
          <p:cNvSpPr/>
          <p:nvPr/>
        </p:nvSpPr>
        <p:spPr>
          <a:xfrm>
            <a:off x="7210097" y="2816772"/>
            <a:ext cx="231227" cy="320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052" name="Picture 4" descr="Isolated money bomb icon design Royalty Free Vector Image">
            <a:extLst>
              <a:ext uri="{FF2B5EF4-FFF2-40B4-BE49-F238E27FC236}">
                <a16:creationId xmlns:a16="http://schemas.microsoft.com/office/drawing/2014/main" id="{6DD78950-6FB2-4EA2-990E-8AFE67BFB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0"/>
          <a:stretch/>
        </p:blipFill>
        <p:spPr bwMode="auto">
          <a:xfrm>
            <a:off x="8733220" y="4010320"/>
            <a:ext cx="2629049" cy="260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3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DBCE-BFBE-48C3-A653-A64F4E9D5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02" y="716125"/>
            <a:ext cx="9053945" cy="1126868"/>
          </a:xfrm>
        </p:spPr>
        <p:txBody>
          <a:bodyPr/>
          <a:lstStyle/>
          <a:p>
            <a:r>
              <a:rPr lang="lt-LT" dirty="0"/>
              <a:t>Įtaka vadovybei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D86055-C84C-4A48-AB17-976EC58D16CB}"/>
              </a:ext>
            </a:extLst>
          </p:cNvPr>
          <p:cNvSpPr/>
          <p:nvPr/>
        </p:nvSpPr>
        <p:spPr>
          <a:xfrm>
            <a:off x="392502" y="1701996"/>
            <a:ext cx="105802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t-LT" dirty="0">
                <a:solidFill>
                  <a:schemeClr val="accent5">
                    <a:lumMod val="10000"/>
                  </a:schemeClr>
                </a:solidFill>
              </a:rPr>
              <a:t>Nereikėtų sumažinti darbuotojų ir, ypatingai, vadovų skaičiaus:</a:t>
            </a:r>
          </a:p>
          <a:p>
            <a:pPr marL="1257300" lvl="2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t-LT" dirty="0">
                <a:solidFill>
                  <a:schemeClr val="accent5">
                    <a:lumMod val="10000"/>
                  </a:schemeClr>
                </a:solidFill>
              </a:rPr>
              <a:t>1991 m. </a:t>
            </a:r>
            <a:r>
              <a:rPr lang="lt-LT" dirty="0" err="1">
                <a:solidFill>
                  <a:schemeClr val="accent5">
                    <a:lumMod val="10000"/>
                  </a:schemeClr>
                </a:solidFill>
              </a:rPr>
              <a:t>Marriott</a:t>
            </a:r>
            <a:r>
              <a:rPr lang="lt-LT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lt-LT" dirty="0" err="1">
                <a:solidFill>
                  <a:schemeClr val="accent5">
                    <a:lumMod val="10000"/>
                  </a:schemeClr>
                </a:solidFill>
              </a:rPr>
              <a:t>Corporation</a:t>
            </a:r>
            <a:r>
              <a:rPr lang="lt-LT" dirty="0">
                <a:solidFill>
                  <a:schemeClr val="accent5">
                    <a:lumMod val="10000"/>
                  </a:schemeClr>
                </a:solidFill>
              </a:rPr>
              <a:t> turėjo 202 tūkst. darbuotojų</a:t>
            </a:r>
          </a:p>
          <a:p>
            <a:pPr marL="1257300" lvl="2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lt-LT" dirty="0">
              <a:solidFill>
                <a:schemeClr val="accent5">
                  <a:lumMod val="10000"/>
                </a:schemeClr>
              </a:solidFill>
            </a:endParaRPr>
          </a:p>
          <a:p>
            <a:pPr marL="1257300" lvl="2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t-LT" dirty="0">
                <a:solidFill>
                  <a:schemeClr val="accent5">
                    <a:lumMod val="10000"/>
                  </a:schemeClr>
                </a:solidFill>
              </a:rPr>
              <a:t>Įvykdžius atskyrimą, </a:t>
            </a:r>
            <a:r>
              <a:rPr lang="lt-LT" dirty="0" err="1">
                <a:solidFill>
                  <a:schemeClr val="accent5">
                    <a:lumMod val="10000"/>
                  </a:schemeClr>
                </a:solidFill>
              </a:rPr>
              <a:t>Marriott</a:t>
            </a:r>
            <a:r>
              <a:rPr lang="lt-LT" dirty="0">
                <a:solidFill>
                  <a:schemeClr val="accent5">
                    <a:lumMod val="10000"/>
                  </a:schemeClr>
                </a:solidFill>
              </a:rPr>
              <a:t> International turėtų 182 tūkst. darbuotojų, o </a:t>
            </a:r>
            <a:r>
              <a:rPr lang="lt-LT" dirty="0" err="1">
                <a:solidFill>
                  <a:schemeClr val="accent5">
                    <a:lumMod val="10000"/>
                  </a:schemeClr>
                </a:solidFill>
              </a:rPr>
              <a:t>Host</a:t>
            </a:r>
            <a:r>
              <a:rPr lang="lt-LT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lt-LT" dirty="0" err="1">
                <a:solidFill>
                  <a:schemeClr val="accent5">
                    <a:lumMod val="10000"/>
                  </a:schemeClr>
                </a:solidFill>
              </a:rPr>
              <a:t>Marriott</a:t>
            </a:r>
            <a:r>
              <a:rPr lang="lt-LT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lt-LT" dirty="0" err="1">
                <a:solidFill>
                  <a:schemeClr val="accent5">
                    <a:lumMod val="10000"/>
                  </a:schemeClr>
                </a:solidFill>
              </a:rPr>
              <a:t>Corporation</a:t>
            </a:r>
            <a:r>
              <a:rPr lang="lt-LT" dirty="0">
                <a:solidFill>
                  <a:schemeClr val="accent5">
                    <a:lumMod val="10000"/>
                  </a:schemeClr>
                </a:solidFill>
              </a:rPr>
              <a:t> – 23 tūkst. darbuotojų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lt-LT" dirty="0">
              <a:solidFill>
                <a:schemeClr val="accent5">
                  <a:lumMod val="10000"/>
                </a:schemeClr>
              </a:solidFill>
            </a:endParaRP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t-LT" dirty="0">
                <a:solidFill>
                  <a:schemeClr val="accent5">
                    <a:lumMod val="10000"/>
                  </a:schemeClr>
                </a:solidFill>
              </a:rPr>
              <a:t>Patrauklios augimo galimybės vadovams </a:t>
            </a:r>
          </a:p>
          <a:p>
            <a:pPr lvl="1">
              <a:buClr>
                <a:srgbClr val="C00000"/>
              </a:buClr>
            </a:pP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t-LT" dirty="0" err="1">
                <a:solidFill>
                  <a:schemeClr val="accent5">
                    <a:lumMod val="10000"/>
                  </a:schemeClr>
                </a:solidFill>
              </a:rPr>
              <a:t>Marriott</a:t>
            </a:r>
            <a:r>
              <a:rPr lang="lt-LT" dirty="0">
                <a:solidFill>
                  <a:schemeClr val="accent5">
                    <a:lumMod val="10000"/>
                  </a:schemeClr>
                </a:solidFill>
              </a:rPr>
              <a:t> broliai išliktų </a:t>
            </a:r>
            <a:r>
              <a:rPr lang="lt-LT" dirty="0" err="1">
                <a:solidFill>
                  <a:schemeClr val="accent5">
                    <a:lumMod val="10000"/>
                  </a:schemeClr>
                </a:solidFill>
              </a:rPr>
              <a:t>Marriott</a:t>
            </a:r>
            <a:r>
              <a:rPr lang="lt-LT" dirty="0">
                <a:solidFill>
                  <a:schemeClr val="accent5">
                    <a:lumMod val="10000"/>
                  </a:schemeClr>
                </a:solidFill>
              </a:rPr>
              <a:t> International ir </a:t>
            </a:r>
            <a:r>
              <a:rPr lang="lt-LT" dirty="0" err="1">
                <a:solidFill>
                  <a:schemeClr val="accent5">
                    <a:lumMod val="10000"/>
                  </a:schemeClr>
                </a:solidFill>
              </a:rPr>
              <a:t>Host</a:t>
            </a:r>
            <a:r>
              <a:rPr lang="lt-LT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lt-LT" dirty="0" err="1">
                <a:solidFill>
                  <a:schemeClr val="accent5">
                    <a:lumMod val="10000"/>
                  </a:schemeClr>
                </a:solidFill>
              </a:rPr>
              <a:t>Marriott</a:t>
            </a:r>
            <a:r>
              <a:rPr lang="lt-LT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lt-LT" dirty="0" err="1">
                <a:solidFill>
                  <a:schemeClr val="accent5">
                    <a:lumMod val="10000"/>
                  </a:schemeClr>
                </a:solidFill>
              </a:rPr>
              <a:t>Corporation</a:t>
            </a:r>
            <a:r>
              <a:rPr lang="lt-LT" dirty="0">
                <a:solidFill>
                  <a:schemeClr val="accent5">
                    <a:lumMod val="10000"/>
                  </a:schemeClr>
                </a:solidFill>
              </a:rPr>
              <a:t> vadovais ir valdybos nariais, jų valdoma akcijų dalis nepakistų</a:t>
            </a:r>
          </a:p>
        </p:txBody>
      </p:sp>
      <p:pic>
        <p:nvPicPr>
          <p:cNvPr id="3076" name="Picture 4" descr="Premium Vector | Business team. professional workers happy partners group  team building office male and female managers standing characters">
            <a:extLst>
              <a:ext uri="{FF2B5EF4-FFF2-40B4-BE49-F238E27FC236}">
                <a16:creationId xmlns:a16="http://schemas.microsoft.com/office/drawing/2014/main" id="{791FEA5D-1CB1-402C-BF1D-D3C0511FE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37" y="4487918"/>
            <a:ext cx="3273088" cy="20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8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A47B9F2653E34282F178030553450D" ma:contentTypeVersion="0" ma:contentTypeDescription="Create a new document." ma:contentTypeScope="" ma:versionID="8aa11cc40c527e2f3d0a37dd8497c5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028EC5-C088-4BC4-B7D0-4678A4EF0C52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928CF5F-C681-4911-B9D4-429AA488A49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6BFD5ED-CC90-4CAE-8883-A342577D9D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2770</TotalTime>
  <Words>772</Words>
  <Application>Microsoft Office PowerPoint</Application>
  <PresentationFormat>Widescreen</PresentationFormat>
  <Paragraphs>172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Danske Text v2</vt:lpstr>
      <vt:lpstr>GT Walsheim</vt:lpstr>
      <vt:lpstr>Wingdings</vt:lpstr>
      <vt:lpstr>1_Custom Design</vt:lpstr>
      <vt:lpstr>Custom Design</vt:lpstr>
      <vt:lpstr>Marriott Corporation Atvejo analizė</vt:lpstr>
      <vt:lpstr>Turinys</vt:lpstr>
      <vt:lpstr>Marriott Corporation įkūrimas ir augimas</vt:lpstr>
      <vt:lpstr>Marriott Corporation augimo veiksniai</vt:lpstr>
      <vt:lpstr>Projektas Chariot</vt:lpstr>
      <vt:lpstr>Įtaka akcininkams</vt:lpstr>
      <vt:lpstr>Įtaka kreditoriams (1)</vt:lpstr>
      <vt:lpstr>Įtaka kreditoriams (2)</vt:lpstr>
      <vt:lpstr>Įtaka vadovybei</vt:lpstr>
      <vt:lpstr>Įtaka įmonės vertei (1)</vt:lpstr>
      <vt:lpstr>Įtaka įmonės vertei (2)</vt:lpstr>
      <vt:lpstr>Apibendrinimas ir išvados</vt:lpstr>
      <vt:lpstr>Naujausi įmonės rezultatai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„Pioneer Petroleum Corporation„ Atvejo analizė</dc:title>
  <dc:creator>Laura Barauskaite</dc:creator>
  <cp:lastModifiedBy>Egle Rimsaite</cp:lastModifiedBy>
  <cp:revision>41</cp:revision>
  <dcterms:created xsi:type="dcterms:W3CDTF">2020-11-06T10:43:49Z</dcterms:created>
  <dcterms:modified xsi:type="dcterms:W3CDTF">2020-11-16T07:52:39Z</dcterms:modified>
</cp:coreProperties>
</file>