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20"/>
  </p:notesMasterIdLst>
  <p:sldIdLst>
    <p:sldId id="257" r:id="rId6"/>
    <p:sldId id="261" r:id="rId7"/>
    <p:sldId id="258" r:id="rId8"/>
    <p:sldId id="274" r:id="rId9"/>
    <p:sldId id="271" r:id="rId10"/>
    <p:sldId id="272" r:id="rId11"/>
    <p:sldId id="270" r:id="rId12"/>
    <p:sldId id="280" r:id="rId13"/>
    <p:sldId id="273" r:id="rId14"/>
    <p:sldId id="275" r:id="rId15"/>
    <p:sldId id="276" r:id="rId16"/>
    <p:sldId id="277" r:id="rId17"/>
    <p:sldId id="279" r:id="rId18"/>
    <p:sldId id="266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dre" initials="I" lastIdx="0" clrIdx="0">
    <p:extLst>
      <p:ext uri="{19B8F6BF-5375-455C-9EA6-DF929625EA0E}">
        <p15:presenceInfo xmlns:p15="http://schemas.microsoft.com/office/powerpoint/2012/main" userId="Ind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EE9D0-1B34-4D76-B871-2E1C98CBD64B}" v="57" dt="2020-11-07T11:16:38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10" autoAdjust="0"/>
  </p:normalViewPr>
  <p:slideViewPr>
    <p:cSldViewPr snapToGrid="0">
      <p:cViewPr varScale="1">
        <p:scale>
          <a:sx n="62" d="100"/>
          <a:sy n="62" d="100"/>
        </p:scale>
        <p:origin x="10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gilė Dručiūnaitė" userId="6e8dea9d22ad7e00" providerId="LiveId" clId="{D2F86293-D5BC-4B40-8790-8D7EA99DE516}"/>
    <pc:docChg chg="custSel modSld">
      <pc:chgData name="Rugilė Dručiūnaitė" userId="6e8dea9d22ad7e00" providerId="LiveId" clId="{D2F86293-D5BC-4B40-8790-8D7EA99DE516}" dt="2020-11-04T20:54:56.832" v="374"/>
      <pc:docMkLst>
        <pc:docMk/>
      </pc:docMkLst>
      <pc:sldChg chg="modSp mod">
        <pc:chgData name="Rugilė Dručiūnaitė" userId="6e8dea9d22ad7e00" providerId="LiveId" clId="{D2F86293-D5BC-4B40-8790-8D7EA99DE516}" dt="2020-11-04T20:54:56.832" v="374"/>
        <pc:sldMkLst>
          <pc:docMk/>
          <pc:sldMk cId="3312931833" sldId="266"/>
        </pc:sldMkLst>
        <pc:spChg chg="mod">
          <ac:chgData name="Rugilė Dručiūnaitė" userId="6e8dea9d22ad7e00" providerId="LiveId" clId="{D2F86293-D5BC-4B40-8790-8D7EA99DE516}" dt="2020-11-04T20:54:56.832" v="374"/>
          <ac:spMkLst>
            <pc:docMk/>
            <pc:sldMk cId="3312931833" sldId="266"/>
            <ac:spMk id="3" creationId="{00000000-0000-0000-0000-000000000000}"/>
          </ac:spMkLst>
        </pc:spChg>
      </pc:sldChg>
      <pc:sldChg chg="modSp mod">
        <pc:chgData name="Rugilė Dručiūnaitė" userId="6e8dea9d22ad7e00" providerId="LiveId" clId="{D2F86293-D5BC-4B40-8790-8D7EA99DE516}" dt="2020-11-04T20:54:26.040" v="373" actId="113"/>
        <pc:sldMkLst>
          <pc:docMk/>
          <pc:sldMk cId="768387492" sldId="273"/>
        </pc:sldMkLst>
        <pc:spChg chg="mod">
          <ac:chgData name="Rugilė Dručiūnaitė" userId="6e8dea9d22ad7e00" providerId="LiveId" clId="{D2F86293-D5BC-4B40-8790-8D7EA99DE516}" dt="2020-11-04T20:40:18.308" v="3" actId="1076"/>
          <ac:spMkLst>
            <pc:docMk/>
            <pc:sldMk cId="768387492" sldId="273"/>
            <ac:spMk id="2" creationId="{D271CD3A-6AC0-4A4B-8FFF-10EBCF022EEB}"/>
          </ac:spMkLst>
        </pc:spChg>
        <pc:spChg chg="mod">
          <ac:chgData name="Rugilė Dručiūnaitė" userId="6e8dea9d22ad7e00" providerId="LiveId" clId="{D2F86293-D5BC-4B40-8790-8D7EA99DE516}" dt="2020-11-04T20:54:26.040" v="373" actId="113"/>
          <ac:spMkLst>
            <pc:docMk/>
            <pc:sldMk cId="768387492" sldId="273"/>
            <ac:spMk id="3" creationId="{D34C3AD5-1CB0-4772-81F0-9DB2FECC6ED5}"/>
          </ac:spMkLst>
        </pc:spChg>
      </pc:sldChg>
    </pc:docChg>
  </pc:docChgLst>
  <pc:docChgLst>
    <pc:chgData name="Indrė Dailydytė" userId="S::indre.dailydyte@evaf.stud.vu.lt::48088662-c543-4197-89e2-0a67b7e61473" providerId="AD" clId="Web-{DC981077-107B-4D6E-A5A0-CF58C0B38FEE}"/>
    <pc:docChg chg="modSld">
      <pc:chgData name="Indrė Dailydytė" userId="S::indre.dailydyte@evaf.stud.vu.lt::48088662-c543-4197-89e2-0a67b7e61473" providerId="AD" clId="Web-{DC981077-107B-4D6E-A5A0-CF58C0B38FEE}" dt="2020-11-05T16:26:14.973" v="7" actId="1076"/>
      <pc:docMkLst>
        <pc:docMk/>
      </pc:docMkLst>
      <pc:sldChg chg="addSp delSp modSp">
        <pc:chgData name="Indrė Dailydytė" userId="S::indre.dailydyte@evaf.stud.vu.lt::48088662-c543-4197-89e2-0a67b7e61473" providerId="AD" clId="Web-{DC981077-107B-4D6E-A5A0-CF58C0B38FEE}" dt="2020-11-05T16:26:14.973" v="7" actId="1076"/>
        <pc:sldMkLst>
          <pc:docMk/>
          <pc:sldMk cId="1371679108" sldId="270"/>
        </pc:sldMkLst>
        <pc:spChg chg="mod">
          <ac:chgData name="Indrė Dailydytė" userId="S::indre.dailydyte@evaf.stud.vu.lt::48088662-c543-4197-89e2-0a67b7e61473" providerId="AD" clId="Web-{DC981077-107B-4D6E-A5A0-CF58C0B38FEE}" dt="2020-11-05T16:26:11.957" v="6" actId="1076"/>
          <ac:spMkLst>
            <pc:docMk/>
            <pc:sldMk cId="1371679108" sldId="270"/>
            <ac:spMk id="3" creationId="{00000000-0000-0000-0000-000000000000}"/>
          </ac:spMkLst>
        </pc:spChg>
        <pc:picChg chg="del">
          <ac:chgData name="Indrė Dailydytė" userId="S::indre.dailydyte@evaf.stud.vu.lt::48088662-c543-4197-89e2-0a67b7e61473" providerId="AD" clId="Web-{DC981077-107B-4D6E-A5A0-CF58C0B38FEE}" dt="2020-11-05T16:24:37.174" v="0"/>
          <ac:picMkLst>
            <pc:docMk/>
            <pc:sldMk cId="1371679108" sldId="270"/>
            <ac:picMk id="4" creationId="{E3BB038B-5E2B-4927-8AE4-EF1D43BBB3E0}"/>
          </ac:picMkLst>
        </pc:picChg>
        <pc:picChg chg="add mod modCrop">
          <ac:chgData name="Indrė Dailydytė" userId="S::indre.dailydyte@evaf.stud.vu.lt::48088662-c543-4197-89e2-0a67b7e61473" providerId="AD" clId="Web-{DC981077-107B-4D6E-A5A0-CF58C0B38FEE}" dt="2020-11-05T16:26:14.973" v="7" actId="1076"/>
          <ac:picMkLst>
            <pc:docMk/>
            <pc:sldMk cId="1371679108" sldId="270"/>
            <ac:picMk id="5" creationId="{CF6C7FDC-CAA5-44A7-86F6-7E685A866AD0}"/>
          </ac:picMkLst>
        </pc:picChg>
      </pc:sldChg>
    </pc:docChg>
  </pc:docChgLst>
  <pc:docChgLst>
    <pc:chgData name="Indrė Dailydytė" userId="S::indre.dailydyte@evaf.stud.vu.lt::48088662-c543-4197-89e2-0a67b7e61473" providerId="AD" clId="Web-{979FBBDA-1492-48B1-A7DE-52E5CFC761F2}"/>
    <pc:docChg chg="modSld">
      <pc:chgData name="Indrė Dailydytė" userId="S::indre.dailydyte@evaf.stud.vu.lt::48088662-c543-4197-89e2-0a67b7e61473" providerId="AD" clId="Web-{979FBBDA-1492-48B1-A7DE-52E5CFC761F2}" dt="2020-11-05T16:22:26.406" v="2"/>
      <pc:docMkLst>
        <pc:docMk/>
      </pc:docMkLst>
      <pc:sldChg chg="addSp delSp modSp">
        <pc:chgData name="Indrė Dailydytė" userId="S::indre.dailydyte@evaf.stud.vu.lt::48088662-c543-4197-89e2-0a67b7e61473" providerId="AD" clId="Web-{979FBBDA-1492-48B1-A7DE-52E5CFC761F2}" dt="2020-11-05T16:22:26.406" v="2"/>
        <pc:sldMkLst>
          <pc:docMk/>
          <pc:sldMk cId="1371679108" sldId="270"/>
        </pc:sldMkLst>
        <pc:picChg chg="add del mod">
          <ac:chgData name="Indrė Dailydytė" userId="S::indre.dailydyte@evaf.stud.vu.lt::48088662-c543-4197-89e2-0a67b7e61473" providerId="AD" clId="Web-{979FBBDA-1492-48B1-A7DE-52E5CFC761F2}" dt="2020-11-05T16:22:26.406" v="2"/>
          <ac:picMkLst>
            <pc:docMk/>
            <pc:sldMk cId="1371679108" sldId="270"/>
            <ac:picMk id="4" creationId="{55C04135-5415-4F02-8769-970DF6D5DA10}"/>
          </ac:picMkLst>
        </pc:picChg>
      </pc:sldChg>
    </pc:docChg>
  </pc:docChgLst>
  <pc:docChgLst>
    <pc:chgData clId="Web-{DC981077-107B-4D6E-A5A0-CF58C0B38FEE}"/>
    <pc:docChg chg="modSld">
      <pc:chgData name="" userId="" providerId="" clId="Web-{DC981077-107B-4D6E-A5A0-CF58C0B38FEE}" dt="2020-11-05T16:24:36.049" v="0"/>
      <pc:docMkLst>
        <pc:docMk/>
      </pc:docMkLst>
      <pc:sldChg chg="addSp modSp">
        <pc:chgData name="" userId="" providerId="" clId="Web-{DC981077-107B-4D6E-A5A0-CF58C0B38FEE}" dt="2020-11-05T16:24:36.049" v="0"/>
        <pc:sldMkLst>
          <pc:docMk/>
          <pc:sldMk cId="1371679108" sldId="270"/>
        </pc:sldMkLst>
        <pc:picChg chg="add mod">
          <ac:chgData name="" userId="" providerId="" clId="Web-{DC981077-107B-4D6E-A5A0-CF58C0B38FEE}" dt="2020-11-05T16:24:36.049" v="0"/>
          <ac:picMkLst>
            <pc:docMk/>
            <pc:sldMk cId="1371679108" sldId="270"/>
            <ac:picMk id="4" creationId="{E3BB038B-5E2B-4927-8AE4-EF1D43BBB3E0}"/>
          </ac:picMkLst>
        </pc:picChg>
      </pc:sldChg>
    </pc:docChg>
  </pc:docChgLst>
  <pc:docChgLst>
    <pc:chgData name="Rugilė Dručiūnaitė" userId="S::rugile.druciunaite@evaf.stud.vu.lt::0f1a2d17-3bc7-4d6b-8b55-2d141d23159d" providerId="AD" clId="Web-{49A1288D-1CFF-4578-846D-C30CB9EABC9D}"/>
    <pc:docChg chg="modSld">
      <pc:chgData name="Rugilė Dručiūnaitė" userId="S::rugile.druciunaite@evaf.stud.vu.lt::0f1a2d17-3bc7-4d6b-8b55-2d141d23159d" providerId="AD" clId="Web-{49A1288D-1CFF-4578-846D-C30CB9EABC9D}" dt="2020-11-05T18:41:09.369" v="185" actId="20577"/>
      <pc:docMkLst>
        <pc:docMk/>
      </pc:docMkLst>
      <pc:sldChg chg="modSp">
        <pc:chgData name="Rugilė Dručiūnaitė" userId="S::rugile.druciunaite@evaf.stud.vu.lt::0f1a2d17-3bc7-4d6b-8b55-2d141d23159d" providerId="AD" clId="Web-{49A1288D-1CFF-4578-846D-C30CB9EABC9D}" dt="2020-11-05T18:10:56.785" v="1" actId="20577"/>
        <pc:sldMkLst>
          <pc:docMk/>
          <pc:sldMk cId="1785129552" sldId="257"/>
        </pc:sldMkLst>
        <pc:spChg chg="mod">
          <ac:chgData name="Rugilė Dručiūnaitė" userId="S::rugile.druciunaite@evaf.stud.vu.lt::0f1a2d17-3bc7-4d6b-8b55-2d141d23159d" providerId="AD" clId="Web-{49A1288D-1CFF-4578-846D-C30CB9EABC9D}" dt="2020-11-05T18:10:56.785" v="1" actId="20577"/>
          <ac:spMkLst>
            <pc:docMk/>
            <pc:sldMk cId="1785129552" sldId="257"/>
            <ac:spMk id="2" creationId="{00000000-0000-0000-0000-000000000000}"/>
          </ac:spMkLst>
        </pc:spChg>
      </pc:sldChg>
      <pc:sldChg chg="modSp">
        <pc:chgData name="Rugilė Dručiūnaitė" userId="S::rugile.druciunaite@evaf.stud.vu.lt::0f1a2d17-3bc7-4d6b-8b55-2d141d23159d" providerId="AD" clId="Web-{49A1288D-1CFF-4578-846D-C30CB9EABC9D}" dt="2020-11-05T18:41:09.369" v="185" actId="20577"/>
        <pc:sldMkLst>
          <pc:docMk/>
          <pc:sldMk cId="3312931833" sldId="266"/>
        </pc:sldMkLst>
        <pc:spChg chg="mod">
          <ac:chgData name="Rugilė Dručiūnaitė" userId="S::rugile.druciunaite@evaf.stud.vu.lt::0f1a2d17-3bc7-4d6b-8b55-2d141d23159d" providerId="AD" clId="Web-{49A1288D-1CFF-4578-846D-C30CB9EABC9D}" dt="2020-11-05T18:41:09.369" v="185" actId="20577"/>
          <ac:spMkLst>
            <pc:docMk/>
            <pc:sldMk cId="3312931833" sldId="266"/>
            <ac:spMk id="3" creationId="{00000000-0000-0000-0000-000000000000}"/>
          </ac:spMkLst>
        </pc:spChg>
      </pc:sldChg>
      <pc:sldChg chg="modSp">
        <pc:chgData name="Rugilė Dručiūnaitė" userId="S::rugile.druciunaite@evaf.stud.vu.lt::0f1a2d17-3bc7-4d6b-8b55-2d141d23159d" providerId="AD" clId="Web-{49A1288D-1CFF-4578-846D-C30CB9EABC9D}" dt="2020-11-05T18:12:12.958" v="4" actId="20577"/>
        <pc:sldMkLst>
          <pc:docMk/>
          <pc:sldMk cId="3548078402" sldId="275"/>
        </pc:sldMkLst>
        <pc:spChg chg="mod">
          <ac:chgData name="Rugilė Dručiūnaitė" userId="S::rugile.druciunaite@evaf.stud.vu.lt::0f1a2d17-3bc7-4d6b-8b55-2d141d23159d" providerId="AD" clId="Web-{49A1288D-1CFF-4578-846D-C30CB9EABC9D}" dt="2020-11-05T18:12:12.958" v="4" actId="20577"/>
          <ac:spMkLst>
            <pc:docMk/>
            <pc:sldMk cId="3548078402" sldId="275"/>
            <ac:spMk id="3" creationId="{6EC9C6FE-C68E-486E-BCBE-45614DA3E506}"/>
          </ac:spMkLst>
        </pc:spChg>
      </pc:sldChg>
      <pc:sldChg chg="addSp delSp modSp">
        <pc:chgData name="Rugilė Dručiūnaitė" userId="S::rugile.druciunaite@evaf.stud.vu.lt::0f1a2d17-3bc7-4d6b-8b55-2d141d23159d" providerId="AD" clId="Web-{49A1288D-1CFF-4578-846D-C30CB9EABC9D}" dt="2020-11-05T18:22:12.559" v="19" actId="14100"/>
        <pc:sldMkLst>
          <pc:docMk/>
          <pc:sldMk cId="1980085528" sldId="277"/>
        </pc:sldMkLst>
        <pc:spChg chg="del">
          <ac:chgData name="Rugilė Dručiūnaitė" userId="S::rugile.druciunaite@evaf.stud.vu.lt::0f1a2d17-3bc7-4d6b-8b55-2d141d23159d" providerId="AD" clId="Web-{49A1288D-1CFF-4578-846D-C30CB9EABC9D}" dt="2020-11-05T18:21:29.996" v="6"/>
          <ac:spMkLst>
            <pc:docMk/>
            <pc:sldMk cId="1980085528" sldId="277"/>
            <ac:spMk id="3" creationId="{D498DE33-D5C4-4052-878C-EDF3FEFB5F1B}"/>
          </ac:spMkLst>
        </pc:spChg>
        <pc:spChg chg="add del mod">
          <ac:chgData name="Rugilė Dručiūnaitė" userId="S::rugile.druciunaite@evaf.stud.vu.lt::0f1a2d17-3bc7-4d6b-8b55-2d141d23159d" providerId="AD" clId="Web-{49A1288D-1CFF-4578-846D-C30CB9EABC9D}" dt="2020-11-05T18:22:05.168" v="18"/>
          <ac:spMkLst>
            <pc:docMk/>
            <pc:sldMk cId="1980085528" sldId="277"/>
            <ac:spMk id="7" creationId="{3F37BB4E-B345-448B-B49A-B7A0292FCC6D}"/>
          </ac:spMkLst>
        </pc:spChg>
        <pc:picChg chg="del">
          <ac:chgData name="Rugilė Dručiūnaitė" userId="S::rugile.druciunaite@evaf.stud.vu.lt::0f1a2d17-3bc7-4d6b-8b55-2d141d23159d" providerId="AD" clId="Web-{49A1288D-1CFF-4578-846D-C30CB9EABC9D}" dt="2020-11-05T18:21:34.464" v="7"/>
          <ac:picMkLst>
            <pc:docMk/>
            <pc:sldMk cId="1980085528" sldId="277"/>
            <ac:picMk id="4" creationId="{625C9273-0DCB-4B04-A195-5799208FE33E}"/>
          </ac:picMkLst>
        </pc:picChg>
        <pc:picChg chg="add mod">
          <ac:chgData name="Rugilė Dručiūnaitė" userId="S::rugile.druciunaite@evaf.stud.vu.lt::0f1a2d17-3bc7-4d6b-8b55-2d141d23159d" providerId="AD" clId="Web-{49A1288D-1CFF-4578-846D-C30CB9EABC9D}" dt="2020-11-05T18:22:12.559" v="19" actId="14100"/>
          <ac:picMkLst>
            <pc:docMk/>
            <pc:sldMk cId="1980085528" sldId="277"/>
            <ac:picMk id="8" creationId="{D470ED63-09F2-44E8-BE0E-41F6AB64577A}"/>
          </ac:picMkLst>
        </pc:picChg>
      </pc:sldChg>
    </pc:docChg>
  </pc:docChgLst>
  <pc:docChgLst>
    <pc:chgData name="Indrė Dailydytė" userId="S::indre.dailydyte@evaf.stud.vu.lt::48088662-c543-4197-89e2-0a67b7e61473" providerId="AD" clId="Web-{A0683A27-6706-4417-AA24-5857A167CA37}"/>
    <pc:docChg chg="addSld delSld modSld">
      <pc:chgData name="Indrė Dailydytė" userId="S::indre.dailydyte@evaf.stud.vu.lt::48088662-c543-4197-89e2-0a67b7e61473" providerId="AD" clId="Web-{A0683A27-6706-4417-AA24-5857A167CA37}" dt="2020-11-05T17:55:57.471" v="898" actId="20577"/>
      <pc:docMkLst>
        <pc:docMk/>
      </pc:docMkLst>
      <pc:sldChg chg="modSp">
        <pc:chgData name="Indrė Dailydytė" userId="S::indre.dailydyte@evaf.stud.vu.lt::48088662-c543-4197-89e2-0a67b7e61473" providerId="AD" clId="Web-{A0683A27-6706-4417-AA24-5857A167CA37}" dt="2020-11-05T17:48:11.556" v="734" actId="20577"/>
        <pc:sldMkLst>
          <pc:docMk/>
          <pc:sldMk cId="931803309" sldId="261"/>
        </pc:sldMkLst>
        <pc:spChg chg="mod">
          <ac:chgData name="Indrė Dailydytė" userId="S::indre.dailydyte@evaf.stud.vu.lt::48088662-c543-4197-89e2-0a67b7e61473" providerId="AD" clId="Web-{A0683A27-6706-4417-AA24-5857A167CA37}" dt="2020-11-05T17:48:11.556" v="734" actId="20577"/>
          <ac:spMkLst>
            <pc:docMk/>
            <pc:sldMk cId="931803309" sldId="261"/>
            <ac:spMk id="3" creationId="{00000000-0000-0000-0000-000000000000}"/>
          </ac:spMkLst>
        </pc:spChg>
      </pc:sldChg>
      <pc:sldChg chg="del">
        <pc:chgData name="Indrė Dailydytė" userId="S::indre.dailydyte@evaf.stud.vu.lt::48088662-c543-4197-89e2-0a67b7e61473" providerId="AD" clId="Web-{A0683A27-6706-4417-AA24-5857A167CA37}" dt="2020-11-05T16:30:40.991" v="0"/>
        <pc:sldMkLst>
          <pc:docMk/>
          <pc:sldMk cId="2072151981" sldId="262"/>
        </pc:sldMkLst>
      </pc:sldChg>
      <pc:sldChg chg="modSp">
        <pc:chgData name="Indrė Dailydytė" userId="S::indre.dailydyte@evaf.stud.vu.lt::48088662-c543-4197-89e2-0a67b7e61473" providerId="AD" clId="Web-{A0683A27-6706-4417-AA24-5857A167CA37}" dt="2020-11-05T17:55:57.471" v="898" actId="20577"/>
        <pc:sldMkLst>
          <pc:docMk/>
          <pc:sldMk cId="3312931833" sldId="266"/>
        </pc:sldMkLst>
        <pc:spChg chg="mod">
          <ac:chgData name="Indrė Dailydytė" userId="S::indre.dailydyte@evaf.stud.vu.lt::48088662-c543-4197-89e2-0a67b7e61473" providerId="AD" clId="Web-{A0683A27-6706-4417-AA24-5857A167CA37}" dt="2020-11-05T17:55:57.471" v="898" actId="20577"/>
          <ac:spMkLst>
            <pc:docMk/>
            <pc:sldMk cId="3312931833" sldId="266"/>
            <ac:spMk id="3" creationId="{00000000-0000-0000-0000-000000000000}"/>
          </ac:spMkLst>
        </pc:spChg>
      </pc:sldChg>
      <pc:sldChg chg="modSp">
        <pc:chgData name="Indrė Dailydytė" userId="S::indre.dailydyte@evaf.stud.vu.lt::48088662-c543-4197-89e2-0a67b7e61473" providerId="AD" clId="Web-{A0683A27-6706-4417-AA24-5857A167CA37}" dt="2020-11-05T16:31:39.055" v="4" actId="1076"/>
        <pc:sldMkLst>
          <pc:docMk/>
          <pc:sldMk cId="3046084705" sldId="271"/>
        </pc:sldMkLst>
        <pc:spChg chg="mod">
          <ac:chgData name="Indrė Dailydytė" userId="S::indre.dailydyte@evaf.stud.vu.lt::48088662-c543-4197-89e2-0a67b7e61473" providerId="AD" clId="Web-{A0683A27-6706-4417-AA24-5857A167CA37}" dt="2020-11-05T16:31:19.585" v="1" actId="20577"/>
          <ac:spMkLst>
            <pc:docMk/>
            <pc:sldMk cId="3046084705" sldId="271"/>
            <ac:spMk id="3" creationId="{AF12A9C8-7CEF-4E7F-83D1-2CC412EB9792}"/>
          </ac:spMkLst>
        </pc:spChg>
        <pc:graphicFrameChg chg="mod">
          <ac:chgData name="Indrė Dailydytė" userId="S::indre.dailydyte@evaf.stud.vu.lt::48088662-c543-4197-89e2-0a67b7e61473" providerId="AD" clId="Web-{A0683A27-6706-4417-AA24-5857A167CA37}" dt="2020-11-05T16:31:39.055" v="4" actId="1076"/>
          <ac:graphicFrameMkLst>
            <pc:docMk/>
            <pc:sldMk cId="3046084705" sldId="271"/>
            <ac:graphicFrameMk id="4" creationId="{25FACA2B-D05A-48B1-85A3-FD2FB47DF160}"/>
          </ac:graphicFrameMkLst>
        </pc:graphicFrameChg>
      </pc:sldChg>
      <pc:sldChg chg="addSp delSp modSp new">
        <pc:chgData name="Indrė Dailydytė" userId="S::indre.dailydyte@evaf.stud.vu.lt::48088662-c543-4197-89e2-0a67b7e61473" providerId="AD" clId="Web-{A0683A27-6706-4417-AA24-5857A167CA37}" dt="2020-11-05T17:13:04.910" v="416" actId="1076"/>
        <pc:sldMkLst>
          <pc:docMk/>
          <pc:sldMk cId="3548078402" sldId="275"/>
        </pc:sldMkLst>
        <pc:spChg chg="del">
          <ac:chgData name="Indrė Dailydytė" userId="S::indre.dailydyte@evaf.stud.vu.lt::48088662-c543-4197-89e2-0a67b7e61473" providerId="AD" clId="Web-{A0683A27-6706-4417-AA24-5857A167CA37}" dt="2020-11-05T16:52:24.529" v="11"/>
          <ac:spMkLst>
            <pc:docMk/>
            <pc:sldMk cId="3548078402" sldId="275"/>
            <ac:spMk id="2" creationId="{0EE3505D-0127-4B6A-9EEA-01025906B345}"/>
          </ac:spMkLst>
        </pc:spChg>
        <pc:spChg chg="mod">
          <ac:chgData name="Indrė Dailydytė" userId="S::indre.dailydyte@evaf.stud.vu.lt::48088662-c543-4197-89e2-0a67b7e61473" providerId="AD" clId="Web-{A0683A27-6706-4417-AA24-5857A167CA37}" dt="2020-11-05T17:12:36.144" v="413" actId="20577"/>
          <ac:spMkLst>
            <pc:docMk/>
            <pc:sldMk cId="3548078402" sldId="275"/>
            <ac:spMk id="3" creationId="{6EC9C6FE-C68E-486E-BCBE-45614DA3E506}"/>
          </ac:spMkLst>
        </pc:spChg>
        <pc:graphicFrameChg chg="add mod modGraphic">
          <ac:chgData name="Indrė Dailydytė" userId="S::indre.dailydyte@evaf.stud.vu.lt::48088662-c543-4197-89e2-0a67b7e61473" providerId="AD" clId="Web-{A0683A27-6706-4417-AA24-5857A167CA37}" dt="2020-11-05T17:13:04.910" v="416" actId="1076"/>
          <ac:graphicFrameMkLst>
            <pc:docMk/>
            <pc:sldMk cId="3548078402" sldId="275"/>
            <ac:graphicFrameMk id="5" creationId="{F3C50FBC-3529-4A90-AF70-1292DF89B57A}"/>
          </ac:graphicFrameMkLst>
        </pc:graphicFrameChg>
        <pc:picChg chg="add mod">
          <ac:chgData name="Indrė Dailydytė" userId="S::indre.dailydyte@evaf.stud.vu.lt::48088662-c543-4197-89e2-0a67b7e61473" providerId="AD" clId="Web-{A0683A27-6706-4417-AA24-5857A167CA37}" dt="2020-11-05T17:12:38.535" v="415" actId="1076"/>
          <ac:picMkLst>
            <pc:docMk/>
            <pc:sldMk cId="3548078402" sldId="275"/>
            <ac:picMk id="6" creationId="{86B0BF6C-7FC5-4737-B993-287AB54D445C}"/>
          </ac:picMkLst>
        </pc:picChg>
        <pc:picChg chg="add del mod">
          <ac:chgData name="Indrė Dailydytė" userId="S::indre.dailydyte@evaf.stud.vu.lt::48088662-c543-4197-89e2-0a67b7e61473" providerId="AD" clId="Web-{A0683A27-6706-4417-AA24-5857A167CA37}" dt="2020-11-05T17:10:55.799" v="335"/>
          <ac:picMkLst>
            <pc:docMk/>
            <pc:sldMk cId="3548078402" sldId="275"/>
            <ac:picMk id="7" creationId="{FA26BFFA-092E-4E80-889C-75E2ABE68F9A}"/>
          </ac:picMkLst>
        </pc:picChg>
      </pc:sldChg>
      <pc:sldChg chg="addSp modSp">
        <pc:chgData name="Indrė Dailydytė" userId="S::indre.dailydyte@evaf.stud.vu.lt::48088662-c543-4197-89e2-0a67b7e61473" providerId="AD" clId="Web-{A0683A27-6706-4417-AA24-5857A167CA37}" dt="2020-11-05T17:26:35.987" v="520" actId="1076"/>
        <pc:sldMkLst>
          <pc:docMk/>
          <pc:sldMk cId="1980085528" sldId="277"/>
        </pc:sldMkLst>
        <pc:spChg chg="mod">
          <ac:chgData name="Indrė Dailydytė" userId="S::indre.dailydyte@evaf.stud.vu.lt::48088662-c543-4197-89e2-0a67b7e61473" providerId="AD" clId="Web-{A0683A27-6706-4417-AA24-5857A167CA37}" dt="2020-11-05T17:24:51.782" v="519" actId="1076"/>
          <ac:spMkLst>
            <pc:docMk/>
            <pc:sldMk cId="1980085528" sldId="277"/>
            <ac:spMk id="2" creationId="{0131DBCE-BFBE-48C3-A653-A64F4E9D5F8A}"/>
          </ac:spMkLst>
        </pc:spChg>
        <pc:spChg chg="mod">
          <ac:chgData name="Indrė Dailydytė" userId="S::indre.dailydyte@evaf.stud.vu.lt::48088662-c543-4197-89e2-0a67b7e61473" providerId="AD" clId="Web-{A0683A27-6706-4417-AA24-5857A167CA37}" dt="2020-11-05T17:24:45.422" v="518" actId="1076"/>
          <ac:spMkLst>
            <pc:docMk/>
            <pc:sldMk cId="1980085528" sldId="277"/>
            <ac:spMk id="3" creationId="{D498DE33-D5C4-4052-878C-EDF3FEFB5F1B}"/>
          </ac:spMkLst>
        </pc:spChg>
        <pc:graphicFrameChg chg="add mod modGraphic">
          <ac:chgData name="Indrė Dailydytė" userId="S::indre.dailydyte@evaf.stud.vu.lt::48088662-c543-4197-89e2-0a67b7e61473" providerId="AD" clId="Web-{A0683A27-6706-4417-AA24-5857A167CA37}" dt="2020-11-05T17:26:35.987" v="520" actId="1076"/>
          <ac:graphicFrameMkLst>
            <pc:docMk/>
            <pc:sldMk cId="1980085528" sldId="277"/>
            <ac:graphicFrameMk id="5" creationId="{FA76D51A-8AAA-41EE-BB5A-C859B366FE9A}"/>
          </ac:graphicFrameMkLst>
        </pc:graphicFrameChg>
      </pc:sldChg>
      <pc:sldChg chg="addSp delSp modSp new">
        <pc:chgData name="Indrė Dailydytė" userId="S::indre.dailydyte@evaf.stud.vu.lt::48088662-c543-4197-89e2-0a67b7e61473" providerId="AD" clId="Web-{A0683A27-6706-4417-AA24-5857A167CA37}" dt="2020-11-05T17:38:23.734" v="560" actId="1076"/>
        <pc:sldMkLst>
          <pc:docMk/>
          <pc:sldMk cId="2864593800" sldId="279"/>
        </pc:sldMkLst>
        <pc:spChg chg="mod">
          <ac:chgData name="Indrė Dailydytė" userId="S::indre.dailydyte@evaf.stud.vu.lt::48088662-c543-4197-89e2-0a67b7e61473" providerId="AD" clId="Web-{A0683A27-6706-4417-AA24-5857A167CA37}" dt="2020-11-05T17:38:15.905" v="557" actId="20577"/>
          <ac:spMkLst>
            <pc:docMk/>
            <pc:sldMk cId="2864593800" sldId="279"/>
            <ac:spMk id="2" creationId="{2DDE520E-A353-4D5C-A337-8DCB911D6C00}"/>
          </ac:spMkLst>
        </pc:spChg>
        <pc:spChg chg="mod">
          <ac:chgData name="Indrė Dailydytė" userId="S::indre.dailydyte@evaf.stud.vu.lt::48088662-c543-4197-89e2-0a67b7e61473" providerId="AD" clId="Web-{A0683A27-6706-4417-AA24-5857A167CA37}" dt="2020-11-05T17:33:22.213" v="522" actId="20577"/>
          <ac:spMkLst>
            <pc:docMk/>
            <pc:sldMk cId="2864593800" sldId="279"/>
            <ac:spMk id="3" creationId="{930DEBB0-AF54-420A-83E3-E701240B5D94}"/>
          </ac:spMkLst>
        </pc:spChg>
        <pc:picChg chg="add del mod">
          <ac:chgData name="Indrė Dailydytė" userId="S::indre.dailydyte@evaf.stud.vu.lt::48088662-c543-4197-89e2-0a67b7e61473" providerId="AD" clId="Web-{A0683A27-6706-4417-AA24-5857A167CA37}" dt="2020-11-05T17:35:29.168" v="527"/>
          <ac:picMkLst>
            <pc:docMk/>
            <pc:sldMk cId="2864593800" sldId="279"/>
            <ac:picMk id="4" creationId="{4AA21A49-AED7-4CD8-9F4A-08687BAAB7B4}"/>
          </ac:picMkLst>
        </pc:picChg>
        <pc:picChg chg="add mod modCrop">
          <ac:chgData name="Indrė Dailydytė" userId="S::indre.dailydyte@evaf.stud.vu.lt::48088662-c543-4197-89e2-0a67b7e61473" providerId="AD" clId="Web-{A0683A27-6706-4417-AA24-5857A167CA37}" dt="2020-11-05T17:38:23.734" v="560" actId="1076"/>
          <ac:picMkLst>
            <pc:docMk/>
            <pc:sldMk cId="2864593800" sldId="279"/>
            <ac:picMk id="5" creationId="{E49507F7-E887-4D45-9BA1-7CEA0A152B89}"/>
          </ac:picMkLst>
        </pc:picChg>
      </pc:sldChg>
    </pc:docChg>
  </pc:docChgLst>
  <pc:docChgLst>
    <pc:chgData name="Rugilė Dručiūnaitė" userId="6e8dea9d22ad7e00" providerId="LiveId" clId="{55BEE9D0-1B34-4D76-B871-2E1C98CBD64B}"/>
    <pc:docChg chg="undo custSel mod modSld">
      <pc:chgData name="Rugilė Dručiūnaitė" userId="6e8dea9d22ad7e00" providerId="LiveId" clId="{55BEE9D0-1B34-4D76-B871-2E1C98CBD64B}" dt="2020-11-07T11:28:11.812" v="955" actId="20577"/>
      <pc:docMkLst>
        <pc:docMk/>
      </pc:docMkLst>
      <pc:sldChg chg="addSp delSp modSp mod setBg">
        <pc:chgData name="Rugilė Dručiūnaitė" userId="6e8dea9d22ad7e00" providerId="LiveId" clId="{55BEE9D0-1B34-4D76-B871-2E1C98CBD64B}" dt="2020-11-07T11:19:34.421" v="952" actId="20577"/>
        <pc:sldMkLst>
          <pc:docMk/>
          <pc:sldMk cId="3312931833" sldId="266"/>
        </pc:sldMkLst>
        <pc:spChg chg="mod">
          <ac:chgData name="Rugilė Dručiūnaitė" userId="6e8dea9d22ad7e00" providerId="LiveId" clId="{55BEE9D0-1B34-4D76-B871-2E1C98CBD64B}" dt="2020-11-06T10:46:44.596" v="879" actId="1076"/>
          <ac:spMkLst>
            <pc:docMk/>
            <pc:sldMk cId="3312931833" sldId="266"/>
            <ac:spMk id="2" creationId="{00000000-0000-0000-0000-000000000000}"/>
          </ac:spMkLst>
        </pc:spChg>
        <pc:spChg chg="mod ord">
          <ac:chgData name="Rugilė Dručiūnaitė" userId="6e8dea9d22ad7e00" providerId="LiveId" clId="{55BEE9D0-1B34-4D76-B871-2E1C98CBD64B}" dt="2020-11-07T11:19:34.421" v="952" actId="20577"/>
          <ac:spMkLst>
            <pc:docMk/>
            <pc:sldMk cId="3312931833" sldId="266"/>
            <ac:spMk id="3" creationId="{00000000-0000-0000-0000-000000000000}"/>
          </ac:spMkLst>
        </pc:spChg>
        <pc:spChg chg="add del">
          <ac:chgData name="Rugilė Dručiūnaitė" userId="6e8dea9d22ad7e00" providerId="LiveId" clId="{55BEE9D0-1B34-4D76-B871-2E1C98CBD64B}" dt="2020-11-06T10:43:45.151" v="826" actId="26606"/>
          <ac:spMkLst>
            <pc:docMk/>
            <pc:sldMk cId="3312931833" sldId="266"/>
            <ac:spMk id="22" creationId="{2B566528-1B12-4246-9431-5C2D7D081168}"/>
          </ac:spMkLst>
        </pc:spChg>
        <pc:spChg chg="add del">
          <ac:chgData name="Rugilė Dručiūnaitė" userId="6e8dea9d22ad7e00" providerId="LiveId" clId="{55BEE9D0-1B34-4D76-B871-2E1C98CBD64B}" dt="2020-11-06T10:43:45.151" v="826" actId="26606"/>
          <ac:spMkLst>
            <pc:docMk/>
            <pc:sldMk cId="3312931833" sldId="266"/>
            <ac:spMk id="24" creationId="{2E80C965-DB6D-4F81-9E9E-B027384D0BD6}"/>
          </ac:spMkLst>
        </pc:spChg>
        <pc:spChg chg="add del">
          <ac:chgData name="Rugilė Dručiūnaitė" userId="6e8dea9d22ad7e00" providerId="LiveId" clId="{55BEE9D0-1B34-4D76-B871-2E1C98CBD64B}" dt="2020-11-06T10:43:45.151" v="826" actId="26606"/>
          <ac:spMkLst>
            <pc:docMk/>
            <pc:sldMk cId="3312931833" sldId="266"/>
            <ac:spMk id="26" creationId="{A580F890-B085-4E95-96AA-55AEBEC5CE6E}"/>
          </ac:spMkLst>
        </pc:spChg>
        <pc:spChg chg="add del">
          <ac:chgData name="Rugilė Dručiūnaitė" userId="6e8dea9d22ad7e00" providerId="LiveId" clId="{55BEE9D0-1B34-4D76-B871-2E1C98CBD64B}" dt="2020-11-06T10:43:45.151" v="826" actId="26606"/>
          <ac:spMkLst>
            <pc:docMk/>
            <pc:sldMk cId="3312931833" sldId="266"/>
            <ac:spMk id="28" creationId="{D3F51FEB-38FB-4F6C-9F7B-2F2AFAB65463}"/>
          </ac:spMkLst>
        </pc:spChg>
        <pc:spChg chg="add del">
          <ac:chgData name="Rugilė Dručiūnaitė" userId="6e8dea9d22ad7e00" providerId="LiveId" clId="{55BEE9D0-1B34-4D76-B871-2E1C98CBD64B}" dt="2020-11-06T10:43:45.151" v="826" actId="26606"/>
          <ac:spMkLst>
            <pc:docMk/>
            <pc:sldMk cId="3312931833" sldId="266"/>
            <ac:spMk id="30" creationId="{1E547BA6-BAE0-43BB-A7CA-60F69CE252F0}"/>
          </ac:spMkLst>
        </pc:spChg>
        <pc:spChg chg="add del">
          <ac:chgData name="Rugilė Dručiūnaitė" userId="6e8dea9d22ad7e00" providerId="LiveId" clId="{55BEE9D0-1B34-4D76-B871-2E1C98CBD64B}" dt="2020-11-06T10:43:47.125" v="828" actId="26606"/>
          <ac:spMkLst>
            <pc:docMk/>
            <pc:sldMk cId="3312931833" sldId="266"/>
            <ac:spMk id="32" creationId="{E51BA4DF-2BD4-4EC2-B1DB-B27C8AC71864}"/>
          </ac:spMkLst>
        </pc:spChg>
        <pc:picChg chg="add del mod">
          <ac:chgData name="Rugilė Dručiūnaitė" userId="6e8dea9d22ad7e00" providerId="LiveId" clId="{55BEE9D0-1B34-4D76-B871-2E1C98CBD64B}" dt="2020-11-06T10:42:20.655" v="814" actId="478"/>
          <ac:picMkLst>
            <pc:docMk/>
            <pc:sldMk cId="3312931833" sldId="266"/>
            <ac:picMk id="5" creationId="{69537DC7-E036-40AD-92F0-01BB60D2E9AB}"/>
          </ac:picMkLst>
        </pc:picChg>
        <pc:picChg chg="add del mod">
          <ac:chgData name="Rugilė Dručiūnaitė" userId="6e8dea9d22ad7e00" providerId="LiveId" clId="{55BEE9D0-1B34-4D76-B871-2E1C98CBD64B}" dt="2020-11-06T10:43:19.934" v="818" actId="478"/>
          <ac:picMkLst>
            <pc:docMk/>
            <pc:sldMk cId="3312931833" sldId="266"/>
            <ac:picMk id="7" creationId="{9BAEF2F1-DB92-4F28-9EAF-DA800EE5C51C}"/>
          </ac:picMkLst>
        </pc:picChg>
        <pc:picChg chg="add mod ord">
          <ac:chgData name="Rugilė Dručiūnaitė" userId="6e8dea9d22ad7e00" providerId="LiveId" clId="{55BEE9D0-1B34-4D76-B871-2E1C98CBD64B}" dt="2020-11-06T10:44:05.830" v="833" actId="1076"/>
          <ac:picMkLst>
            <pc:docMk/>
            <pc:sldMk cId="3312931833" sldId="266"/>
            <ac:picMk id="9" creationId="{0F3D8631-0FDA-4F48-8179-94DB4421FE40}"/>
          </ac:picMkLst>
        </pc:picChg>
        <pc:picChg chg="add del">
          <ac:chgData name="Rugilė Dručiūnaitė" userId="6e8dea9d22ad7e00" providerId="LiveId" clId="{55BEE9D0-1B34-4D76-B871-2E1C98CBD64B}" dt="2020-11-06T10:43:49.404" v="830" actId="26606"/>
          <ac:picMkLst>
            <pc:docMk/>
            <pc:sldMk cId="3312931833" sldId="266"/>
            <ac:picMk id="34" creationId="{54DDEBDD-D8BD-41A6-8A0D-B00E3768B0F9}"/>
          </ac:picMkLst>
        </pc:picChg>
        <pc:cxnChg chg="add del">
          <ac:chgData name="Rugilė Dručiūnaitė" userId="6e8dea9d22ad7e00" providerId="LiveId" clId="{55BEE9D0-1B34-4D76-B871-2E1C98CBD64B}" dt="2020-11-06T10:43:25.943" v="820" actId="26606"/>
          <ac:cxnSpMkLst>
            <pc:docMk/>
            <pc:sldMk cId="3312931833" sldId="266"/>
            <ac:cxnSpMk id="12" creationId="{A7F400EE-A8A5-48AF-B4D6-291B52C6F0B0}"/>
          </ac:cxnSpMkLst>
        </pc:cxnChg>
        <pc:cxnChg chg="add del">
          <ac:chgData name="Rugilė Dručiūnaitė" userId="6e8dea9d22ad7e00" providerId="LiveId" clId="{55BEE9D0-1B34-4D76-B871-2E1C98CBD64B}" dt="2020-11-06T10:43:49.412" v="831" actId="26606"/>
          <ac:cxnSpMkLst>
            <pc:docMk/>
            <pc:sldMk cId="3312931833" sldId="266"/>
            <ac:cxnSpMk id="17" creationId="{A7F400EE-A8A5-48AF-B4D6-291B52C6F0B0}"/>
          </ac:cxnSpMkLst>
        </pc:cxnChg>
        <pc:cxnChg chg="add">
          <ac:chgData name="Rugilė Dručiūnaitė" userId="6e8dea9d22ad7e00" providerId="LiveId" clId="{55BEE9D0-1B34-4D76-B871-2E1C98CBD64B}" dt="2020-11-06T10:43:49.412" v="831" actId="26606"/>
          <ac:cxnSpMkLst>
            <pc:docMk/>
            <pc:sldMk cId="3312931833" sldId="266"/>
            <ac:cxnSpMk id="36" creationId="{A7F400EE-A8A5-48AF-B4D6-291B52C6F0B0}"/>
          </ac:cxnSpMkLst>
        </pc:cxnChg>
      </pc:sldChg>
      <pc:sldChg chg="modSp mod">
        <pc:chgData name="Rugilė Dručiūnaitė" userId="6e8dea9d22ad7e00" providerId="LiveId" clId="{55BEE9D0-1B34-4D76-B871-2E1C98CBD64B}" dt="2020-11-06T09:23:07.405" v="26" actId="1076"/>
        <pc:sldMkLst>
          <pc:docMk/>
          <pc:sldMk cId="3046084705" sldId="271"/>
        </pc:sldMkLst>
        <pc:graphicFrameChg chg="mod">
          <ac:chgData name="Rugilė Dručiūnaitė" userId="6e8dea9d22ad7e00" providerId="LiveId" clId="{55BEE9D0-1B34-4D76-B871-2E1C98CBD64B}" dt="2020-11-06T09:23:07.405" v="26" actId="1076"/>
          <ac:graphicFrameMkLst>
            <pc:docMk/>
            <pc:sldMk cId="3046084705" sldId="271"/>
            <ac:graphicFrameMk id="4" creationId="{25FACA2B-D05A-48B1-85A3-FD2FB47DF160}"/>
          </ac:graphicFrameMkLst>
        </pc:graphicFrameChg>
      </pc:sldChg>
      <pc:sldChg chg="addSp delSp modSp mod">
        <pc:chgData name="Rugilė Dručiūnaitė" userId="6e8dea9d22ad7e00" providerId="LiveId" clId="{55BEE9D0-1B34-4D76-B871-2E1C98CBD64B}" dt="2020-11-06T09:31:48.047" v="71" actId="1076"/>
        <pc:sldMkLst>
          <pc:docMk/>
          <pc:sldMk cId="448523145" sldId="272"/>
        </pc:sldMkLst>
        <pc:graphicFrameChg chg="mod">
          <ac:chgData name="Rugilė Dručiūnaitė" userId="6e8dea9d22ad7e00" providerId="LiveId" clId="{55BEE9D0-1B34-4D76-B871-2E1C98CBD64B}" dt="2020-11-06T09:26:07.562" v="48" actId="931"/>
          <ac:graphicFrameMkLst>
            <pc:docMk/>
            <pc:sldMk cId="448523145" sldId="272"/>
            <ac:graphicFrameMk id="7" creationId="{58FB7133-DFEC-4799-B08D-B47815BDB74F}"/>
          </ac:graphicFrameMkLst>
        </pc:graphicFrameChg>
        <pc:picChg chg="add mod">
          <ac:chgData name="Rugilė Dručiūnaitė" userId="6e8dea9d22ad7e00" providerId="LiveId" clId="{55BEE9D0-1B34-4D76-B871-2E1C98CBD64B}" dt="2020-11-06T09:25:48.978" v="47" actId="1076"/>
          <ac:picMkLst>
            <pc:docMk/>
            <pc:sldMk cId="448523145" sldId="272"/>
            <ac:picMk id="5" creationId="{FB1C0FE3-2DE6-46F2-AC4B-2607B9437292}"/>
          </ac:picMkLst>
        </pc:picChg>
        <pc:picChg chg="add del mod">
          <ac:chgData name="Rugilė Dručiūnaitė" userId="6e8dea9d22ad7e00" providerId="LiveId" clId="{55BEE9D0-1B34-4D76-B871-2E1C98CBD64B}" dt="2020-11-06T09:28:00.836" v="54" actId="478"/>
          <ac:picMkLst>
            <pc:docMk/>
            <pc:sldMk cId="448523145" sldId="272"/>
            <ac:picMk id="8" creationId="{0CAB3249-4C44-40D5-90AF-FF993BAB5266}"/>
          </ac:picMkLst>
        </pc:picChg>
        <pc:picChg chg="add del mod">
          <ac:chgData name="Rugilė Dručiūnaitė" userId="6e8dea9d22ad7e00" providerId="LiveId" clId="{55BEE9D0-1B34-4D76-B871-2E1C98CBD64B}" dt="2020-11-06T09:28:00.836" v="54" actId="478"/>
          <ac:picMkLst>
            <pc:docMk/>
            <pc:sldMk cId="448523145" sldId="272"/>
            <ac:picMk id="10" creationId="{F0B6BA15-27B8-4A52-BE9F-4970B918120A}"/>
          </ac:picMkLst>
        </pc:picChg>
        <pc:picChg chg="add mod">
          <ac:chgData name="Rugilė Dručiūnaitė" userId="6e8dea9d22ad7e00" providerId="LiveId" clId="{55BEE9D0-1B34-4D76-B871-2E1C98CBD64B}" dt="2020-11-06T09:28:34.514" v="60" actId="1076"/>
          <ac:picMkLst>
            <pc:docMk/>
            <pc:sldMk cId="448523145" sldId="272"/>
            <ac:picMk id="12" creationId="{333E0AB7-F7D3-48B4-89BA-CF38C406B00A}"/>
          </ac:picMkLst>
        </pc:picChg>
        <pc:picChg chg="add mod">
          <ac:chgData name="Rugilė Dručiūnaitė" userId="6e8dea9d22ad7e00" providerId="LiveId" clId="{55BEE9D0-1B34-4D76-B871-2E1C98CBD64B}" dt="2020-11-06T09:28:55.839" v="64" actId="14100"/>
          <ac:picMkLst>
            <pc:docMk/>
            <pc:sldMk cId="448523145" sldId="272"/>
            <ac:picMk id="14" creationId="{09F7C6D2-AF83-4270-A686-609D23C1D2EC}"/>
          </ac:picMkLst>
        </pc:picChg>
        <pc:picChg chg="add mod">
          <ac:chgData name="Rugilė Dručiūnaitė" userId="6e8dea9d22ad7e00" providerId="LiveId" clId="{55BEE9D0-1B34-4D76-B871-2E1C98CBD64B}" dt="2020-11-06T09:31:48.047" v="71" actId="1076"/>
          <ac:picMkLst>
            <pc:docMk/>
            <pc:sldMk cId="448523145" sldId="272"/>
            <ac:picMk id="16" creationId="{5DB2248D-0C10-46C5-8B5B-E920E05D1520}"/>
          </ac:picMkLst>
        </pc:picChg>
      </pc:sldChg>
      <pc:sldChg chg="modSp mod modNotesTx">
        <pc:chgData name="Rugilė Dručiūnaitė" userId="6e8dea9d22ad7e00" providerId="LiveId" clId="{55BEE9D0-1B34-4D76-B871-2E1C98CBD64B}" dt="2020-11-07T11:28:11.812" v="955" actId="20577"/>
        <pc:sldMkLst>
          <pc:docMk/>
          <pc:sldMk cId="768387492" sldId="273"/>
        </pc:sldMkLst>
        <pc:spChg chg="mod">
          <ac:chgData name="Rugilė Dručiūnaitė" userId="6e8dea9d22ad7e00" providerId="LiveId" clId="{55BEE9D0-1B34-4D76-B871-2E1C98CBD64B}" dt="2020-11-06T09:32:26.771" v="75" actId="20577"/>
          <ac:spMkLst>
            <pc:docMk/>
            <pc:sldMk cId="768387492" sldId="273"/>
            <ac:spMk id="3" creationId="{D34C3AD5-1CB0-4772-81F0-9DB2FECC6ED5}"/>
          </ac:spMkLst>
        </pc:spChg>
      </pc:sldChg>
      <pc:sldChg chg="modSp mod">
        <pc:chgData name="Rugilė Dručiūnaitė" userId="6e8dea9d22ad7e00" providerId="LiveId" clId="{55BEE9D0-1B34-4D76-B871-2E1C98CBD64B}" dt="2020-11-06T10:47:44.175" v="883" actId="20577"/>
        <pc:sldMkLst>
          <pc:docMk/>
          <pc:sldMk cId="3548078402" sldId="275"/>
        </pc:sldMkLst>
        <pc:spChg chg="mod">
          <ac:chgData name="Rugilė Dručiūnaitė" userId="6e8dea9d22ad7e00" providerId="LiveId" clId="{55BEE9D0-1B34-4D76-B871-2E1C98CBD64B}" dt="2020-11-06T10:47:44.175" v="883" actId="20577"/>
          <ac:spMkLst>
            <pc:docMk/>
            <pc:sldMk cId="3548078402" sldId="275"/>
            <ac:spMk id="3" creationId="{6EC9C6FE-C68E-486E-BCBE-45614DA3E506}"/>
          </ac:spMkLst>
        </pc:spChg>
      </pc:sldChg>
      <pc:sldChg chg="addSp delSp modSp mod">
        <pc:chgData name="Rugilė Dručiūnaitė" userId="6e8dea9d22ad7e00" providerId="LiveId" clId="{55BEE9D0-1B34-4D76-B871-2E1C98CBD64B}" dt="2020-11-07T11:17:01.366" v="899" actId="1076"/>
        <pc:sldMkLst>
          <pc:docMk/>
          <pc:sldMk cId="1980085528" sldId="277"/>
        </pc:sldMkLst>
        <pc:spChg chg="add del mod">
          <ac:chgData name="Rugilė Dručiūnaitė" userId="6e8dea9d22ad7e00" providerId="LiveId" clId="{55BEE9D0-1B34-4D76-B871-2E1C98CBD64B}" dt="2020-11-07T11:16:44.892" v="895" actId="478"/>
          <ac:spMkLst>
            <pc:docMk/>
            <pc:sldMk cId="1980085528" sldId="277"/>
            <ac:spMk id="4" creationId="{4FACBCC8-1016-4FC9-A859-2632E6CE59DB}"/>
          </ac:spMkLst>
        </pc:spChg>
        <pc:spChg chg="add del mod">
          <ac:chgData name="Rugilė Dručiūnaitė" userId="6e8dea9d22ad7e00" providerId="LiveId" clId="{55BEE9D0-1B34-4D76-B871-2E1C98CBD64B}" dt="2020-11-07T11:16:38.418" v="891" actId="478"/>
          <ac:spMkLst>
            <pc:docMk/>
            <pc:sldMk cId="1980085528" sldId="277"/>
            <ac:spMk id="6" creationId="{3EC7565A-1948-4333-AEDD-F3548C2DBE4A}"/>
          </ac:spMkLst>
        </pc:spChg>
        <pc:spChg chg="add mod">
          <ac:chgData name="Rugilė Dručiūnaitė" userId="6e8dea9d22ad7e00" providerId="LiveId" clId="{55BEE9D0-1B34-4D76-B871-2E1C98CBD64B}" dt="2020-11-07T11:17:01.366" v="899" actId="1076"/>
          <ac:spMkLst>
            <pc:docMk/>
            <pc:sldMk cId="1980085528" sldId="277"/>
            <ac:spMk id="9" creationId="{59984130-C344-4D35-BA58-3F1FBEF0F2DE}"/>
          </ac:spMkLst>
        </pc:spChg>
        <pc:picChg chg="del mod">
          <ac:chgData name="Rugilė Dručiūnaitė" userId="6e8dea9d22ad7e00" providerId="LiveId" clId="{55BEE9D0-1B34-4D76-B871-2E1C98CBD64B}" dt="2020-11-07T11:15:33.920" v="884" actId="478"/>
          <ac:picMkLst>
            <pc:docMk/>
            <pc:sldMk cId="1980085528" sldId="277"/>
            <ac:picMk id="8" creationId="{D470ED63-09F2-44E8-BE0E-41F6AB64577A}"/>
          </ac:picMkLst>
        </pc:picChg>
      </pc:sldChg>
    </pc:docChg>
  </pc:docChgLst>
  <pc:docChgLst>
    <pc:chgData name="Rugilė Dručiūnaitė" userId="S::rugile.druciunaite@evaf.stud.vu.lt::0f1a2d17-3bc7-4d6b-8b55-2d141d23159d" providerId="AD" clId="Web-{9F504076-59D3-4ECA-925C-D85DE7301E38}"/>
    <pc:docChg chg="addSld delSld modSld">
      <pc:chgData name="Rugilė Dručiūnaitė" userId="S::rugile.druciunaite@evaf.stud.vu.lt::0f1a2d17-3bc7-4d6b-8b55-2d141d23159d" providerId="AD" clId="Web-{9F504076-59D3-4ECA-925C-D85DE7301E38}" dt="2020-11-05T18:02:14.941" v="216" actId="20577"/>
      <pc:docMkLst>
        <pc:docMk/>
      </pc:docMkLst>
      <pc:sldChg chg="modSp">
        <pc:chgData name="Rugilė Dručiūnaitė" userId="S::rugile.druciunaite@evaf.stud.vu.lt::0f1a2d17-3bc7-4d6b-8b55-2d141d23159d" providerId="AD" clId="Web-{9F504076-59D3-4ECA-925C-D85DE7301E38}" dt="2020-11-05T18:02:14.941" v="216" actId="20577"/>
        <pc:sldMkLst>
          <pc:docMk/>
          <pc:sldMk cId="3312931833" sldId="266"/>
        </pc:sldMkLst>
        <pc:spChg chg="mod">
          <ac:chgData name="Rugilė Dručiūnaitė" userId="S::rugile.druciunaite@evaf.stud.vu.lt::0f1a2d17-3bc7-4d6b-8b55-2d141d23159d" providerId="AD" clId="Web-{9F504076-59D3-4ECA-925C-D85DE7301E38}" dt="2020-11-05T18:02:14.941" v="216" actId="20577"/>
          <ac:spMkLst>
            <pc:docMk/>
            <pc:sldMk cId="3312931833" sldId="266"/>
            <ac:spMk id="3" creationId="{00000000-0000-0000-0000-000000000000}"/>
          </ac:spMkLst>
        </pc:spChg>
      </pc:sldChg>
      <pc:sldChg chg="modSp">
        <pc:chgData name="Rugilė Dručiūnaitė" userId="S::rugile.druciunaite@evaf.stud.vu.lt::0f1a2d17-3bc7-4d6b-8b55-2d141d23159d" providerId="AD" clId="Web-{9F504076-59D3-4ECA-925C-D85DE7301E38}" dt="2020-11-05T16:57:25.091" v="9" actId="1076"/>
        <pc:sldMkLst>
          <pc:docMk/>
          <pc:sldMk cId="768387492" sldId="273"/>
        </pc:sldMkLst>
        <pc:spChg chg="mod">
          <ac:chgData name="Rugilė Dručiūnaitė" userId="S::rugile.druciunaite@evaf.stud.vu.lt::0f1a2d17-3bc7-4d6b-8b55-2d141d23159d" providerId="AD" clId="Web-{9F504076-59D3-4ECA-925C-D85DE7301E38}" dt="2020-11-05T16:57:25.091" v="9" actId="1076"/>
          <ac:spMkLst>
            <pc:docMk/>
            <pc:sldMk cId="768387492" sldId="273"/>
            <ac:spMk id="3" creationId="{D34C3AD5-1CB0-4772-81F0-9DB2FECC6ED5}"/>
          </ac:spMkLst>
        </pc:spChg>
      </pc:sldChg>
      <pc:sldChg chg="modSp">
        <pc:chgData name="Rugilė Dručiūnaitė" userId="S::rugile.druciunaite@evaf.stud.vu.lt::0f1a2d17-3bc7-4d6b-8b55-2d141d23159d" providerId="AD" clId="Web-{9F504076-59D3-4ECA-925C-D85DE7301E38}" dt="2020-11-05T17:12:32.135" v="98"/>
        <pc:sldMkLst>
          <pc:docMk/>
          <pc:sldMk cId="3548078402" sldId="275"/>
        </pc:sldMkLst>
        <pc:graphicFrameChg chg="mod modGraphic">
          <ac:chgData name="Rugilė Dručiūnaitė" userId="S::rugile.druciunaite@evaf.stud.vu.lt::0f1a2d17-3bc7-4d6b-8b55-2d141d23159d" providerId="AD" clId="Web-{9F504076-59D3-4ECA-925C-D85DE7301E38}" dt="2020-11-05T17:12:32.135" v="98"/>
          <ac:graphicFrameMkLst>
            <pc:docMk/>
            <pc:sldMk cId="3548078402" sldId="275"/>
            <ac:graphicFrameMk id="5" creationId="{F3C50FBC-3529-4A90-AF70-1292DF89B57A}"/>
          </ac:graphicFrameMkLst>
        </pc:graphicFrameChg>
      </pc:sldChg>
      <pc:sldChg chg="addSp delSp modSp new">
        <pc:chgData name="Rugilė Dručiūnaitė" userId="S::rugile.druciunaite@evaf.stud.vu.lt::0f1a2d17-3bc7-4d6b-8b55-2d141d23159d" providerId="AD" clId="Web-{9F504076-59D3-4ECA-925C-D85DE7301E38}" dt="2020-11-05T17:06:27.348" v="22" actId="1076"/>
        <pc:sldMkLst>
          <pc:docMk/>
          <pc:sldMk cId="2622148977" sldId="276"/>
        </pc:sldMkLst>
        <pc:spChg chg="mod">
          <ac:chgData name="Rugilė Dručiūnaitė" userId="S::rugile.druciunaite@evaf.stud.vu.lt::0f1a2d17-3bc7-4d6b-8b55-2d141d23159d" providerId="AD" clId="Web-{9F504076-59D3-4ECA-925C-D85DE7301E38}" dt="2020-11-05T16:54:33.745" v="5" actId="1076"/>
          <ac:spMkLst>
            <pc:docMk/>
            <pc:sldMk cId="2622148977" sldId="276"/>
            <ac:spMk id="2" creationId="{8EB06340-5898-406D-9921-EAB9452F0466}"/>
          </ac:spMkLst>
        </pc:spChg>
        <pc:spChg chg="del mod">
          <ac:chgData name="Rugilė Dručiūnaitė" userId="S::rugile.druciunaite@evaf.stud.vu.lt::0f1a2d17-3bc7-4d6b-8b55-2d141d23159d" providerId="AD" clId="Web-{9F504076-59D3-4ECA-925C-D85DE7301E38}" dt="2020-11-05T17:06:17.895" v="19"/>
          <ac:spMkLst>
            <pc:docMk/>
            <pc:sldMk cId="2622148977" sldId="276"/>
            <ac:spMk id="3" creationId="{46232B95-0DA4-4377-AFF1-E47EF3BB3303}"/>
          </ac:spMkLst>
        </pc:spChg>
        <pc:picChg chg="add mod">
          <ac:chgData name="Rugilė Dručiūnaitė" userId="S::rugile.druciunaite@evaf.stud.vu.lt::0f1a2d17-3bc7-4d6b-8b55-2d141d23159d" providerId="AD" clId="Web-{9F504076-59D3-4ECA-925C-D85DE7301E38}" dt="2020-11-05T17:06:27.348" v="22" actId="1076"/>
          <ac:picMkLst>
            <pc:docMk/>
            <pc:sldMk cId="2622148977" sldId="276"/>
            <ac:picMk id="4" creationId="{69B9709C-2A54-48BA-A0B6-2548AAECB639}"/>
          </ac:picMkLst>
        </pc:picChg>
      </pc:sldChg>
      <pc:sldChg chg="addSp modSp new">
        <pc:chgData name="Rugilė Dručiūnaitė" userId="S::rugile.druciunaite@evaf.stud.vu.lt::0f1a2d17-3bc7-4d6b-8b55-2d141d23159d" providerId="AD" clId="Web-{9F504076-59D3-4ECA-925C-D85DE7301E38}" dt="2020-11-05T17:30:46.884" v="166" actId="20577"/>
        <pc:sldMkLst>
          <pc:docMk/>
          <pc:sldMk cId="1980085528" sldId="277"/>
        </pc:sldMkLst>
        <pc:spChg chg="mod">
          <ac:chgData name="Rugilė Dručiūnaitė" userId="S::rugile.druciunaite@evaf.stud.vu.lt::0f1a2d17-3bc7-4d6b-8b55-2d141d23159d" providerId="AD" clId="Web-{9F504076-59D3-4ECA-925C-D85DE7301E38}" dt="2020-11-05T17:09:56.195" v="93" actId="20577"/>
          <ac:spMkLst>
            <pc:docMk/>
            <pc:sldMk cId="1980085528" sldId="277"/>
            <ac:spMk id="2" creationId="{0131DBCE-BFBE-48C3-A653-A64F4E9D5F8A}"/>
          </ac:spMkLst>
        </pc:spChg>
        <pc:spChg chg="mod">
          <ac:chgData name="Rugilė Dručiūnaitė" userId="S::rugile.druciunaite@evaf.stud.vu.lt::0f1a2d17-3bc7-4d6b-8b55-2d141d23159d" providerId="AD" clId="Web-{9F504076-59D3-4ECA-925C-D85DE7301E38}" dt="2020-11-05T17:30:46.884" v="166" actId="20577"/>
          <ac:spMkLst>
            <pc:docMk/>
            <pc:sldMk cId="1980085528" sldId="277"/>
            <ac:spMk id="3" creationId="{D498DE33-D5C4-4052-878C-EDF3FEFB5F1B}"/>
          </ac:spMkLst>
        </pc:spChg>
        <pc:picChg chg="add mod">
          <ac:chgData name="Rugilė Dručiūnaitė" userId="S::rugile.druciunaite@evaf.stud.vu.lt::0f1a2d17-3bc7-4d6b-8b55-2d141d23159d" providerId="AD" clId="Web-{9F504076-59D3-4ECA-925C-D85DE7301E38}" dt="2020-11-05T17:29:49.524" v="138" actId="1076"/>
          <ac:picMkLst>
            <pc:docMk/>
            <pc:sldMk cId="1980085528" sldId="277"/>
            <ac:picMk id="4" creationId="{625C9273-0DCB-4B04-A195-5799208FE33E}"/>
          </ac:picMkLst>
        </pc:picChg>
      </pc:sldChg>
      <pc:sldChg chg="addSp delSp modSp new del">
        <pc:chgData name="Rugilė Dručiūnaitė" userId="S::rugile.druciunaite@evaf.stud.vu.lt::0f1a2d17-3bc7-4d6b-8b55-2d141d23159d" providerId="AD" clId="Web-{9F504076-59D3-4ECA-925C-D85DE7301E38}" dt="2020-11-05T17:34:19.840" v="168"/>
        <pc:sldMkLst>
          <pc:docMk/>
          <pc:sldMk cId="2836548063" sldId="278"/>
        </pc:sldMkLst>
        <pc:spChg chg="mod">
          <ac:chgData name="Rugilė Dručiūnaitė" userId="S::rugile.druciunaite@evaf.stud.vu.lt::0f1a2d17-3bc7-4d6b-8b55-2d141d23159d" providerId="AD" clId="Web-{9F504076-59D3-4ECA-925C-D85DE7301E38}" dt="2020-11-05T17:23:33.441" v="116" actId="20577"/>
          <ac:spMkLst>
            <pc:docMk/>
            <pc:sldMk cId="2836548063" sldId="278"/>
            <ac:spMk id="2" creationId="{58B3F021-C7B2-4B1A-B376-F9824498C099}"/>
          </ac:spMkLst>
        </pc:spChg>
        <pc:spChg chg="del mod">
          <ac:chgData name="Rugilė Dručiūnaitė" userId="S::rugile.druciunaite@evaf.stud.vu.lt::0f1a2d17-3bc7-4d6b-8b55-2d141d23159d" providerId="AD" clId="Web-{9F504076-59D3-4ECA-925C-D85DE7301E38}" dt="2020-11-05T17:24:08.566" v="127"/>
          <ac:spMkLst>
            <pc:docMk/>
            <pc:sldMk cId="2836548063" sldId="278"/>
            <ac:spMk id="3" creationId="{AF0F88CD-9970-4012-9A9E-9ED70AA1396D}"/>
          </ac:spMkLst>
        </pc:spChg>
        <pc:picChg chg="add mod">
          <ac:chgData name="Rugilė Dručiūnaitė" userId="S::rugile.druciunaite@evaf.stud.vu.lt::0f1a2d17-3bc7-4d6b-8b55-2d141d23159d" providerId="AD" clId="Web-{9F504076-59D3-4ECA-925C-D85DE7301E38}" dt="2020-11-05T17:23:50.222" v="122" actId="1076"/>
          <ac:picMkLst>
            <pc:docMk/>
            <pc:sldMk cId="2836548063" sldId="278"/>
            <ac:picMk id="4" creationId="{2A51D174-36A6-4F19-911E-FA755DD1282B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06728-645F-4F6A-8FB4-0A36B043D4C3}" type="doc">
      <dgm:prSet loTypeId="urn:microsoft.com/office/officeart/2005/8/layout/hProcess11" loCatId="process" qsTypeId="urn:microsoft.com/office/officeart/2005/8/quickstyle/simple5" qsCatId="simple" csTypeId="urn:microsoft.com/office/officeart/2005/8/colors/accent3_5" csCatId="accent3" phldr="1"/>
      <dgm:spPr/>
    </dgm:pt>
    <dgm:pt modelId="{8E85621F-8909-407C-9783-8653B86A7569}">
      <dgm:prSet phldrT="[Tekstas]"/>
      <dgm:spPr/>
      <dgm:t>
        <a:bodyPr/>
        <a:lstStyle/>
        <a:p>
          <a:r>
            <a:rPr lang="lt-LT"/>
            <a:t>Įmonės įkūrimas</a:t>
          </a:r>
        </a:p>
      </dgm:t>
    </dgm:pt>
    <dgm:pt modelId="{EB1CB89B-4983-4B18-8F82-3ECB38CA9BE9}" type="parTrans" cxnId="{2808F44B-3C1A-444A-987A-9FF9C2B0E250}">
      <dgm:prSet/>
      <dgm:spPr/>
      <dgm:t>
        <a:bodyPr/>
        <a:lstStyle/>
        <a:p>
          <a:endParaRPr lang="lt-LT"/>
        </a:p>
      </dgm:t>
    </dgm:pt>
    <dgm:pt modelId="{6BE6AF6F-E43F-4B12-A486-F97C57752C0E}" type="sibTrans" cxnId="{2808F44B-3C1A-444A-987A-9FF9C2B0E250}">
      <dgm:prSet/>
      <dgm:spPr/>
      <dgm:t>
        <a:bodyPr/>
        <a:lstStyle/>
        <a:p>
          <a:endParaRPr lang="lt-LT"/>
        </a:p>
      </dgm:t>
    </dgm:pt>
    <dgm:pt modelId="{F53FCA1E-065E-4C7E-863F-1680896D147C}">
      <dgm:prSet phldrT="[Tekstas]"/>
      <dgm:spPr/>
      <dgm:t>
        <a:bodyPr/>
        <a:lstStyle/>
        <a:p>
          <a:r>
            <a:rPr lang="lt-LT"/>
            <a:t>Įmonės veikla plečiasi, rinkoje kinta naftos kainos</a:t>
          </a:r>
        </a:p>
      </dgm:t>
    </dgm:pt>
    <dgm:pt modelId="{8182B3BA-E029-4559-8B89-9AA2838B076A}" type="parTrans" cxnId="{D452860B-45A5-4776-B604-D7B10BE0C420}">
      <dgm:prSet/>
      <dgm:spPr/>
      <dgm:t>
        <a:bodyPr/>
        <a:lstStyle/>
        <a:p>
          <a:endParaRPr lang="lt-LT"/>
        </a:p>
      </dgm:t>
    </dgm:pt>
    <dgm:pt modelId="{CCD6D541-BDD8-42E4-87A5-52F4866451FE}" type="sibTrans" cxnId="{D452860B-45A5-4776-B604-D7B10BE0C420}">
      <dgm:prSet/>
      <dgm:spPr/>
      <dgm:t>
        <a:bodyPr/>
        <a:lstStyle/>
        <a:p>
          <a:endParaRPr lang="lt-LT"/>
        </a:p>
      </dgm:t>
    </dgm:pt>
    <dgm:pt modelId="{70283532-B6A6-4A8D-96E6-297F11B50C7D}">
      <dgm:prSet phldrT="[Tekstas]"/>
      <dgm:spPr/>
      <dgm:t>
        <a:bodyPr/>
        <a:lstStyle/>
        <a:p>
          <a:r>
            <a:rPr lang="lt-LT"/>
            <a:t>Svarbių įmonei klausimų sprendimas </a:t>
          </a:r>
        </a:p>
      </dgm:t>
    </dgm:pt>
    <dgm:pt modelId="{E9A994AE-6C71-4EDC-BCA3-BCF90A044186}" type="parTrans" cxnId="{679F29CD-1D3A-4529-8D34-C47ADBB858BA}">
      <dgm:prSet/>
      <dgm:spPr/>
      <dgm:t>
        <a:bodyPr/>
        <a:lstStyle/>
        <a:p>
          <a:endParaRPr lang="lt-LT"/>
        </a:p>
      </dgm:t>
    </dgm:pt>
    <dgm:pt modelId="{160CF9C7-3800-4EB5-9331-9CEFA59039E0}" type="sibTrans" cxnId="{679F29CD-1D3A-4529-8D34-C47ADBB858BA}">
      <dgm:prSet/>
      <dgm:spPr/>
      <dgm:t>
        <a:bodyPr/>
        <a:lstStyle/>
        <a:p>
          <a:endParaRPr lang="lt-LT"/>
        </a:p>
      </dgm:t>
    </dgm:pt>
    <dgm:pt modelId="{FFC57611-366C-4FBC-AFFD-87F5EE818667}" type="pres">
      <dgm:prSet presAssocID="{81E06728-645F-4F6A-8FB4-0A36B043D4C3}" presName="Name0" presStyleCnt="0">
        <dgm:presLayoutVars>
          <dgm:dir/>
          <dgm:resizeHandles val="exact"/>
        </dgm:presLayoutVars>
      </dgm:prSet>
      <dgm:spPr/>
    </dgm:pt>
    <dgm:pt modelId="{9246F1FE-377D-4D7E-8EA5-EA3041CBC571}" type="pres">
      <dgm:prSet presAssocID="{81E06728-645F-4F6A-8FB4-0A36B043D4C3}" presName="arrow" presStyleLbl="bgShp" presStyleIdx="0" presStyleCnt="1"/>
      <dgm:spPr/>
    </dgm:pt>
    <dgm:pt modelId="{CE254CDA-A2A2-42DB-B883-F1239E11309F}" type="pres">
      <dgm:prSet presAssocID="{81E06728-645F-4F6A-8FB4-0A36B043D4C3}" presName="points" presStyleCnt="0"/>
      <dgm:spPr/>
    </dgm:pt>
    <dgm:pt modelId="{DFF4353A-238E-4B41-A89C-6C6F511AFE77}" type="pres">
      <dgm:prSet presAssocID="{8E85621F-8909-407C-9783-8653B86A7569}" presName="compositeA" presStyleCnt="0"/>
      <dgm:spPr/>
    </dgm:pt>
    <dgm:pt modelId="{BB5FB27C-1F5C-474E-9E54-727B757B5ED2}" type="pres">
      <dgm:prSet presAssocID="{8E85621F-8909-407C-9783-8653B86A7569}" presName="textA" presStyleLbl="revTx" presStyleIdx="0" presStyleCnt="3" custScaleX="57293" custScaleY="38800" custLinFactNeighborX="8105" custLinFactNeighborY="32743">
        <dgm:presLayoutVars>
          <dgm:bulletEnabled val="1"/>
        </dgm:presLayoutVars>
      </dgm:prSet>
      <dgm:spPr/>
    </dgm:pt>
    <dgm:pt modelId="{09346115-1428-45D9-9283-C4FBDF692D87}" type="pres">
      <dgm:prSet presAssocID="{8E85621F-8909-407C-9783-8653B86A7569}" presName="circleA" presStyleLbl="node1" presStyleIdx="0" presStyleCnt="3" custScaleX="193847" custScaleY="170084" custLinFactNeighborX="45336" custLinFactNeighborY="61159"/>
      <dgm:spPr/>
    </dgm:pt>
    <dgm:pt modelId="{2A58153E-8EF2-47B8-9CDA-5A8EA3A2294E}" type="pres">
      <dgm:prSet presAssocID="{8E85621F-8909-407C-9783-8653B86A7569}" presName="spaceA" presStyleCnt="0"/>
      <dgm:spPr/>
    </dgm:pt>
    <dgm:pt modelId="{C7D533AF-BDC3-4791-A550-520F9C992A3A}" type="pres">
      <dgm:prSet presAssocID="{6BE6AF6F-E43F-4B12-A486-F97C57752C0E}" presName="space" presStyleCnt="0"/>
      <dgm:spPr/>
    </dgm:pt>
    <dgm:pt modelId="{0DDBBE30-8594-49FC-9CB2-FC948B2F4661}" type="pres">
      <dgm:prSet presAssocID="{F53FCA1E-065E-4C7E-863F-1680896D147C}" presName="compositeB" presStyleCnt="0"/>
      <dgm:spPr/>
    </dgm:pt>
    <dgm:pt modelId="{D26D1BB3-9B35-4E7A-99A9-C810195300DE}" type="pres">
      <dgm:prSet presAssocID="{F53FCA1E-065E-4C7E-863F-1680896D147C}" presName="textB" presStyleLbl="revTx" presStyleIdx="1" presStyleCnt="3" custScaleY="70366" custLinFactNeighborX="9559" custLinFactNeighborY="-8983">
        <dgm:presLayoutVars>
          <dgm:bulletEnabled val="1"/>
        </dgm:presLayoutVars>
      </dgm:prSet>
      <dgm:spPr/>
    </dgm:pt>
    <dgm:pt modelId="{4E3FBDC6-857B-4BF9-9B2D-657FF60187AB}" type="pres">
      <dgm:prSet presAssocID="{F53FCA1E-065E-4C7E-863F-1680896D147C}" presName="circleB" presStyleLbl="node1" presStyleIdx="1" presStyleCnt="3" custScaleX="195896" custScaleY="175122" custLinFactNeighborX="-2309" custLinFactNeighborY="-26930"/>
      <dgm:spPr/>
    </dgm:pt>
    <dgm:pt modelId="{EBC65A8B-AF18-4445-B523-29C3665F7071}" type="pres">
      <dgm:prSet presAssocID="{F53FCA1E-065E-4C7E-863F-1680896D147C}" presName="spaceB" presStyleCnt="0"/>
      <dgm:spPr/>
    </dgm:pt>
    <dgm:pt modelId="{55E82FDB-B48F-4FE9-8D52-DF4529CADAF0}" type="pres">
      <dgm:prSet presAssocID="{CCD6D541-BDD8-42E4-87A5-52F4866451FE}" presName="space" presStyleCnt="0"/>
      <dgm:spPr/>
    </dgm:pt>
    <dgm:pt modelId="{FB49E126-7F7F-492D-A95B-F84FB2D5BA95}" type="pres">
      <dgm:prSet presAssocID="{70283532-B6A6-4A8D-96E6-297F11B50C7D}" presName="compositeA" presStyleCnt="0"/>
      <dgm:spPr/>
    </dgm:pt>
    <dgm:pt modelId="{2EE18B5F-E6E2-4E9E-95A9-F451A958EB98}" type="pres">
      <dgm:prSet presAssocID="{70283532-B6A6-4A8D-96E6-297F11B50C7D}" presName="textA" presStyleLbl="revTx" presStyleIdx="2" presStyleCnt="3" custScaleY="63402" custLinFactNeighborX="-4107" custLinFactNeighborY="152">
        <dgm:presLayoutVars>
          <dgm:bulletEnabled val="1"/>
        </dgm:presLayoutVars>
      </dgm:prSet>
      <dgm:spPr/>
    </dgm:pt>
    <dgm:pt modelId="{90752D96-CDAE-4239-A27C-7DCAB868C68E}" type="pres">
      <dgm:prSet presAssocID="{70283532-B6A6-4A8D-96E6-297F11B50C7D}" presName="circleA" presStyleLbl="node1" presStyleIdx="2" presStyleCnt="3" custScaleX="205222" custScaleY="180077" custLinFactNeighborX="-749" custLinFactNeighborY="36557"/>
      <dgm:spPr/>
    </dgm:pt>
    <dgm:pt modelId="{794B2E9E-3378-4561-925E-91B21C5D9971}" type="pres">
      <dgm:prSet presAssocID="{70283532-B6A6-4A8D-96E6-297F11B50C7D}" presName="spaceA" presStyleCnt="0"/>
      <dgm:spPr/>
    </dgm:pt>
  </dgm:ptLst>
  <dgm:cxnLst>
    <dgm:cxn modelId="{D452860B-45A5-4776-B604-D7B10BE0C420}" srcId="{81E06728-645F-4F6A-8FB4-0A36B043D4C3}" destId="{F53FCA1E-065E-4C7E-863F-1680896D147C}" srcOrd="1" destOrd="0" parTransId="{8182B3BA-E029-4559-8B89-9AA2838B076A}" sibTransId="{CCD6D541-BDD8-42E4-87A5-52F4866451FE}"/>
    <dgm:cxn modelId="{C1335939-9D8D-47A7-AFEB-5095BB65796D}" type="presOf" srcId="{8E85621F-8909-407C-9783-8653B86A7569}" destId="{BB5FB27C-1F5C-474E-9E54-727B757B5ED2}" srcOrd="0" destOrd="0" presId="urn:microsoft.com/office/officeart/2005/8/layout/hProcess11"/>
    <dgm:cxn modelId="{2808F44B-3C1A-444A-987A-9FF9C2B0E250}" srcId="{81E06728-645F-4F6A-8FB4-0A36B043D4C3}" destId="{8E85621F-8909-407C-9783-8653B86A7569}" srcOrd="0" destOrd="0" parTransId="{EB1CB89B-4983-4B18-8F82-3ECB38CA9BE9}" sibTransId="{6BE6AF6F-E43F-4B12-A486-F97C57752C0E}"/>
    <dgm:cxn modelId="{D8971F99-77EE-4E85-9A5B-C05EEBE0701B}" type="presOf" srcId="{F53FCA1E-065E-4C7E-863F-1680896D147C}" destId="{D26D1BB3-9B35-4E7A-99A9-C810195300DE}" srcOrd="0" destOrd="0" presId="urn:microsoft.com/office/officeart/2005/8/layout/hProcess11"/>
    <dgm:cxn modelId="{679F29CD-1D3A-4529-8D34-C47ADBB858BA}" srcId="{81E06728-645F-4F6A-8FB4-0A36B043D4C3}" destId="{70283532-B6A6-4A8D-96E6-297F11B50C7D}" srcOrd="2" destOrd="0" parTransId="{E9A994AE-6C71-4EDC-BCA3-BCF90A044186}" sibTransId="{160CF9C7-3800-4EB5-9331-9CEFA59039E0}"/>
    <dgm:cxn modelId="{CA1BACDA-1EE4-445B-87BF-3BB5A1C54534}" type="presOf" srcId="{70283532-B6A6-4A8D-96E6-297F11B50C7D}" destId="{2EE18B5F-E6E2-4E9E-95A9-F451A958EB98}" srcOrd="0" destOrd="0" presId="urn:microsoft.com/office/officeart/2005/8/layout/hProcess11"/>
    <dgm:cxn modelId="{8BF443F9-B483-4EED-9984-D4E833ADD4A7}" type="presOf" srcId="{81E06728-645F-4F6A-8FB4-0A36B043D4C3}" destId="{FFC57611-366C-4FBC-AFFD-87F5EE818667}" srcOrd="0" destOrd="0" presId="urn:microsoft.com/office/officeart/2005/8/layout/hProcess11"/>
    <dgm:cxn modelId="{69F69515-0C5B-42CF-8504-235B4E645073}" type="presParOf" srcId="{FFC57611-366C-4FBC-AFFD-87F5EE818667}" destId="{9246F1FE-377D-4D7E-8EA5-EA3041CBC571}" srcOrd="0" destOrd="0" presId="urn:microsoft.com/office/officeart/2005/8/layout/hProcess11"/>
    <dgm:cxn modelId="{8750A45C-67DB-45BC-A7B3-00673FAFD6DA}" type="presParOf" srcId="{FFC57611-366C-4FBC-AFFD-87F5EE818667}" destId="{CE254CDA-A2A2-42DB-B883-F1239E11309F}" srcOrd="1" destOrd="0" presId="urn:microsoft.com/office/officeart/2005/8/layout/hProcess11"/>
    <dgm:cxn modelId="{4E2B7C2D-84F6-4219-8CD8-C26B45B0DAFE}" type="presParOf" srcId="{CE254CDA-A2A2-42DB-B883-F1239E11309F}" destId="{DFF4353A-238E-4B41-A89C-6C6F511AFE77}" srcOrd="0" destOrd="0" presId="urn:microsoft.com/office/officeart/2005/8/layout/hProcess11"/>
    <dgm:cxn modelId="{80A1B248-430B-4FB3-AD9E-372E82A16DB4}" type="presParOf" srcId="{DFF4353A-238E-4B41-A89C-6C6F511AFE77}" destId="{BB5FB27C-1F5C-474E-9E54-727B757B5ED2}" srcOrd="0" destOrd="0" presId="urn:microsoft.com/office/officeart/2005/8/layout/hProcess11"/>
    <dgm:cxn modelId="{EF5A3766-D0C1-44C8-9D75-0A68F6F20687}" type="presParOf" srcId="{DFF4353A-238E-4B41-A89C-6C6F511AFE77}" destId="{09346115-1428-45D9-9283-C4FBDF692D87}" srcOrd="1" destOrd="0" presId="urn:microsoft.com/office/officeart/2005/8/layout/hProcess11"/>
    <dgm:cxn modelId="{8135414D-CBA6-4CC9-9181-0B976254BFD2}" type="presParOf" srcId="{DFF4353A-238E-4B41-A89C-6C6F511AFE77}" destId="{2A58153E-8EF2-47B8-9CDA-5A8EA3A2294E}" srcOrd="2" destOrd="0" presId="urn:microsoft.com/office/officeart/2005/8/layout/hProcess11"/>
    <dgm:cxn modelId="{BF007F99-9ACA-4903-B0C4-4FBA5E854D5E}" type="presParOf" srcId="{CE254CDA-A2A2-42DB-B883-F1239E11309F}" destId="{C7D533AF-BDC3-4791-A550-520F9C992A3A}" srcOrd="1" destOrd="0" presId="urn:microsoft.com/office/officeart/2005/8/layout/hProcess11"/>
    <dgm:cxn modelId="{7ED8A8E6-CE32-4052-95AF-2CE7D9E6CE29}" type="presParOf" srcId="{CE254CDA-A2A2-42DB-B883-F1239E11309F}" destId="{0DDBBE30-8594-49FC-9CB2-FC948B2F4661}" srcOrd="2" destOrd="0" presId="urn:microsoft.com/office/officeart/2005/8/layout/hProcess11"/>
    <dgm:cxn modelId="{75AE6DF7-F557-4A8A-A6B4-849356F9AAFB}" type="presParOf" srcId="{0DDBBE30-8594-49FC-9CB2-FC948B2F4661}" destId="{D26D1BB3-9B35-4E7A-99A9-C810195300DE}" srcOrd="0" destOrd="0" presId="urn:microsoft.com/office/officeart/2005/8/layout/hProcess11"/>
    <dgm:cxn modelId="{20AC7E36-7886-480E-B6AF-BE5809B8C58E}" type="presParOf" srcId="{0DDBBE30-8594-49FC-9CB2-FC948B2F4661}" destId="{4E3FBDC6-857B-4BF9-9B2D-657FF60187AB}" srcOrd="1" destOrd="0" presId="urn:microsoft.com/office/officeart/2005/8/layout/hProcess11"/>
    <dgm:cxn modelId="{E550F661-6E94-46A5-9680-32AB07558457}" type="presParOf" srcId="{0DDBBE30-8594-49FC-9CB2-FC948B2F4661}" destId="{EBC65A8B-AF18-4445-B523-29C3665F7071}" srcOrd="2" destOrd="0" presId="urn:microsoft.com/office/officeart/2005/8/layout/hProcess11"/>
    <dgm:cxn modelId="{9D8BEF8E-99B8-4CA0-9F81-3ADA82BA0ACB}" type="presParOf" srcId="{CE254CDA-A2A2-42DB-B883-F1239E11309F}" destId="{55E82FDB-B48F-4FE9-8D52-DF4529CADAF0}" srcOrd="3" destOrd="0" presId="urn:microsoft.com/office/officeart/2005/8/layout/hProcess11"/>
    <dgm:cxn modelId="{C0D1C351-916A-49C2-9C47-93C7DDA3A88C}" type="presParOf" srcId="{CE254CDA-A2A2-42DB-B883-F1239E11309F}" destId="{FB49E126-7F7F-492D-A95B-F84FB2D5BA95}" srcOrd="4" destOrd="0" presId="urn:microsoft.com/office/officeart/2005/8/layout/hProcess11"/>
    <dgm:cxn modelId="{2D030099-68DC-413A-82B5-361B26940DC8}" type="presParOf" srcId="{FB49E126-7F7F-492D-A95B-F84FB2D5BA95}" destId="{2EE18B5F-E6E2-4E9E-95A9-F451A958EB98}" srcOrd="0" destOrd="0" presId="urn:microsoft.com/office/officeart/2005/8/layout/hProcess11"/>
    <dgm:cxn modelId="{EBB8CE6E-07AA-4E88-9454-2B8513485B74}" type="presParOf" srcId="{FB49E126-7F7F-492D-A95B-F84FB2D5BA95}" destId="{90752D96-CDAE-4239-A27C-7DCAB868C68E}" srcOrd="1" destOrd="0" presId="urn:microsoft.com/office/officeart/2005/8/layout/hProcess11"/>
    <dgm:cxn modelId="{057A766C-94AE-4BCF-996D-45F230060762}" type="presParOf" srcId="{FB49E126-7F7F-492D-A95B-F84FB2D5BA95}" destId="{794B2E9E-3378-4561-925E-91B21C5D997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4B08D-4B97-4B27-831C-C044AD253131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157440C-B86E-40C6-9093-717D12D47E8A}">
      <dgm:prSet phldrT="[Tekstas]" custT="1"/>
      <dgm:spPr/>
      <dgm:t>
        <a:bodyPr/>
        <a:lstStyle/>
        <a:p>
          <a:r>
            <a:rPr lang="lt-LT" sz="2400" dirty="0"/>
            <a:t>Naudojant</a:t>
          </a:r>
          <a:r>
            <a:rPr lang="en-US" sz="2400" dirty="0"/>
            <a:t> </a:t>
          </a:r>
          <a:r>
            <a:rPr lang="en-US" sz="2400" b="1" dirty="0" err="1"/>
            <a:t>vien</a:t>
          </a:r>
          <a:r>
            <a:rPr lang="lt-LT" sz="2400" b="1" dirty="0"/>
            <a:t>ą bendrą </a:t>
          </a:r>
          <a:r>
            <a:rPr lang="lt-LT" sz="2400" dirty="0"/>
            <a:t>įmonės vidutinių svertinių kapitalo kaštų rodiklį (</a:t>
          </a:r>
          <a:r>
            <a:rPr lang="lt-LT" sz="2400" dirty="0" err="1"/>
            <a:t>single</a:t>
          </a:r>
          <a:r>
            <a:rPr lang="lt-LT" sz="2400" dirty="0"/>
            <a:t> </a:t>
          </a:r>
          <a:r>
            <a:rPr lang="lt-LT" sz="2400" dirty="0" err="1"/>
            <a:t>cutoff</a:t>
          </a:r>
          <a:r>
            <a:rPr lang="lt-LT" sz="2400" dirty="0"/>
            <a:t> rate).</a:t>
          </a:r>
          <a:endParaRPr lang="en-US" sz="1800" dirty="0"/>
        </a:p>
      </dgm:t>
    </dgm:pt>
    <dgm:pt modelId="{6744D813-E7A2-43F3-B561-BEA65C33F0B6}" type="parTrans" cxnId="{DAE7C7CD-8AAB-463F-BF02-6A69D3DCF8AE}">
      <dgm:prSet/>
      <dgm:spPr/>
      <dgm:t>
        <a:bodyPr/>
        <a:lstStyle/>
        <a:p>
          <a:endParaRPr lang="en-US"/>
        </a:p>
      </dgm:t>
    </dgm:pt>
    <dgm:pt modelId="{1F17BF73-E6EC-4DF1-B26A-61D2191EC536}" type="sibTrans" cxnId="{DAE7C7CD-8AAB-463F-BF02-6A69D3DCF8AE}">
      <dgm:prSet/>
      <dgm:spPr/>
      <dgm:t>
        <a:bodyPr/>
        <a:lstStyle/>
        <a:p>
          <a:endParaRPr lang="en-US"/>
        </a:p>
      </dgm:t>
    </dgm:pt>
    <dgm:pt modelId="{B5AB30AB-1A22-473D-A80D-F7576BC77A63}">
      <dgm:prSet phldrT="[Tekstas]" custT="1"/>
      <dgm:spPr/>
      <dgm:t>
        <a:bodyPr/>
        <a:lstStyle/>
        <a:p>
          <a:r>
            <a:rPr lang="lt-LT" sz="2000" b="1" dirty="0"/>
            <a:t>Keleto vidutinių svertinio kapitalo kaštų </a:t>
          </a:r>
          <a:r>
            <a:rPr lang="lt-LT" sz="2000" dirty="0"/>
            <a:t>sistemą (</a:t>
          </a:r>
          <a:r>
            <a:rPr lang="lt-LT" sz="2000" dirty="0" err="1"/>
            <a:t>system</a:t>
          </a:r>
          <a:r>
            <a:rPr lang="lt-LT" sz="2000" dirty="0"/>
            <a:t> </a:t>
          </a:r>
          <a:r>
            <a:rPr lang="lt-LT" sz="2000" dirty="0" err="1"/>
            <a:t>of</a:t>
          </a:r>
          <a:r>
            <a:rPr lang="lt-LT" sz="2000" dirty="0"/>
            <a:t> </a:t>
          </a:r>
          <a:r>
            <a:rPr lang="lt-LT" sz="2000" dirty="0" err="1"/>
            <a:t>multiple</a:t>
          </a:r>
          <a:r>
            <a:rPr lang="en-US" sz="2000" dirty="0"/>
            <a:t> </a:t>
          </a:r>
          <a:r>
            <a:rPr lang="lt-LT" sz="2000" dirty="0" err="1"/>
            <a:t>cutoff</a:t>
          </a:r>
          <a:r>
            <a:rPr lang="lt-LT" sz="2000" dirty="0"/>
            <a:t> </a:t>
          </a:r>
          <a:r>
            <a:rPr lang="lt-LT" sz="2000" dirty="0" err="1"/>
            <a:t>rates</a:t>
          </a:r>
          <a:r>
            <a:rPr lang="lt-LT" sz="2000" dirty="0"/>
            <a:t>), atspindinčią kelių verslo ar ekonomikos sektorių, kuriuose veikia kompanijos dukterinės įmonės, vidutinius svertinio kapitalo kaštus. </a:t>
          </a:r>
          <a:endParaRPr lang="en-US" sz="2800" dirty="0"/>
        </a:p>
      </dgm:t>
    </dgm:pt>
    <dgm:pt modelId="{F5BFBCB1-A362-44F8-85C1-1699E0C3947A}" type="parTrans" cxnId="{54251D97-597E-43DB-A5C1-38569FF43FAC}">
      <dgm:prSet/>
      <dgm:spPr/>
      <dgm:t>
        <a:bodyPr/>
        <a:lstStyle/>
        <a:p>
          <a:endParaRPr lang="en-US"/>
        </a:p>
      </dgm:t>
    </dgm:pt>
    <dgm:pt modelId="{0DEE5DD8-DB82-4AD2-87A7-72FCA2086B93}" type="sibTrans" cxnId="{54251D97-597E-43DB-A5C1-38569FF43FAC}">
      <dgm:prSet/>
      <dgm:spPr/>
      <dgm:t>
        <a:bodyPr/>
        <a:lstStyle/>
        <a:p>
          <a:endParaRPr lang="en-US"/>
        </a:p>
      </dgm:t>
    </dgm:pt>
    <dgm:pt modelId="{4672BB41-2F93-4C61-A35B-69C4CFE09711}" type="pres">
      <dgm:prSet presAssocID="{6E94B08D-4B97-4B27-831C-C044AD253131}" presName="linearFlow" presStyleCnt="0">
        <dgm:presLayoutVars>
          <dgm:dir/>
          <dgm:resizeHandles val="exact"/>
        </dgm:presLayoutVars>
      </dgm:prSet>
      <dgm:spPr/>
    </dgm:pt>
    <dgm:pt modelId="{6A8C391C-6EEA-4D91-A405-7C9BBBB202CD}" type="pres">
      <dgm:prSet presAssocID="{B157440C-B86E-40C6-9093-717D12D47E8A}" presName="composite" presStyleCnt="0"/>
      <dgm:spPr/>
    </dgm:pt>
    <dgm:pt modelId="{64762EF2-E7BB-46E1-A554-87EF7933094C}" type="pres">
      <dgm:prSet presAssocID="{B157440C-B86E-40C6-9093-717D12D47E8A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8947B86-CC14-4364-9AE0-49833D2E49C7}" type="pres">
      <dgm:prSet presAssocID="{B157440C-B86E-40C6-9093-717D12D47E8A}" presName="txShp" presStyleLbl="node1" presStyleIdx="0" presStyleCnt="2">
        <dgm:presLayoutVars>
          <dgm:bulletEnabled val="1"/>
        </dgm:presLayoutVars>
      </dgm:prSet>
      <dgm:spPr/>
    </dgm:pt>
    <dgm:pt modelId="{0513E96F-B903-469F-973A-A164FD8D4C4E}" type="pres">
      <dgm:prSet presAssocID="{1F17BF73-E6EC-4DF1-B26A-61D2191EC536}" presName="spacing" presStyleCnt="0"/>
      <dgm:spPr/>
    </dgm:pt>
    <dgm:pt modelId="{C106B3ED-9545-4E9A-890B-25EEDC96B166}" type="pres">
      <dgm:prSet presAssocID="{B5AB30AB-1A22-473D-A80D-F7576BC77A63}" presName="composite" presStyleCnt="0"/>
      <dgm:spPr/>
    </dgm:pt>
    <dgm:pt modelId="{29760F3B-2684-4A1B-834C-05DCE14BC499}" type="pres">
      <dgm:prSet presAssocID="{B5AB30AB-1A22-473D-A80D-F7576BC77A63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73E3FB9-E8D1-4160-A5F8-B62C87638C73}" type="pres">
      <dgm:prSet presAssocID="{B5AB30AB-1A22-473D-A80D-F7576BC77A63}" presName="txShp" presStyleLbl="node1" presStyleIdx="1" presStyleCnt="2">
        <dgm:presLayoutVars>
          <dgm:bulletEnabled val="1"/>
        </dgm:presLayoutVars>
      </dgm:prSet>
      <dgm:spPr/>
    </dgm:pt>
  </dgm:ptLst>
  <dgm:cxnLst>
    <dgm:cxn modelId="{5E8ED503-4C3C-4CC0-B8FD-26C2EE55D324}" type="presOf" srcId="{6E94B08D-4B97-4B27-831C-C044AD253131}" destId="{4672BB41-2F93-4C61-A35B-69C4CFE09711}" srcOrd="0" destOrd="0" presId="urn:microsoft.com/office/officeart/2005/8/layout/vList3"/>
    <dgm:cxn modelId="{E9DE631B-56CD-4A3D-89D9-FC0140DA1996}" type="presOf" srcId="{B157440C-B86E-40C6-9093-717D12D47E8A}" destId="{F8947B86-CC14-4364-9AE0-49833D2E49C7}" srcOrd="0" destOrd="0" presId="urn:microsoft.com/office/officeart/2005/8/layout/vList3"/>
    <dgm:cxn modelId="{54251D97-597E-43DB-A5C1-38569FF43FAC}" srcId="{6E94B08D-4B97-4B27-831C-C044AD253131}" destId="{B5AB30AB-1A22-473D-A80D-F7576BC77A63}" srcOrd="1" destOrd="0" parTransId="{F5BFBCB1-A362-44F8-85C1-1699E0C3947A}" sibTransId="{0DEE5DD8-DB82-4AD2-87A7-72FCA2086B93}"/>
    <dgm:cxn modelId="{DAE7C7CD-8AAB-463F-BF02-6A69D3DCF8AE}" srcId="{6E94B08D-4B97-4B27-831C-C044AD253131}" destId="{B157440C-B86E-40C6-9093-717D12D47E8A}" srcOrd="0" destOrd="0" parTransId="{6744D813-E7A2-43F3-B561-BEA65C33F0B6}" sibTransId="{1F17BF73-E6EC-4DF1-B26A-61D2191EC536}"/>
    <dgm:cxn modelId="{CFBF9BF1-747F-4C17-B5F0-F7F4B47039F4}" type="presOf" srcId="{B5AB30AB-1A22-473D-A80D-F7576BC77A63}" destId="{973E3FB9-E8D1-4160-A5F8-B62C87638C73}" srcOrd="0" destOrd="0" presId="urn:microsoft.com/office/officeart/2005/8/layout/vList3"/>
    <dgm:cxn modelId="{B54E1CB8-D9F1-44A8-B39F-A4381326C621}" type="presParOf" srcId="{4672BB41-2F93-4C61-A35B-69C4CFE09711}" destId="{6A8C391C-6EEA-4D91-A405-7C9BBBB202CD}" srcOrd="0" destOrd="0" presId="urn:microsoft.com/office/officeart/2005/8/layout/vList3"/>
    <dgm:cxn modelId="{A5B2CF10-C1F3-45A0-BF23-A2A2D1122F26}" type="presParOf" srcId="{6A8C391C-6EEA-4D91-A405-7C9BBBB202CD}" destId="{64762EF2-E7BB-46E1-A554-87EF7933094C}" srcOrd="0" destOrd="0" presId="urn:microsoft.com/office/officeart/2005/8/layout/vList3"/>
    <dgm:cxn modelId="{626D1A25-E2F0-4A51-BF48-EBCF5340940E}" type="presParOf" srcId="{6A8C391C-6EEA-4D91-A405-7C9BBBB202CD}" destId="{F8947B86-CC14-4364-9AE0-49833D2E49C7}" srcOrd="1" destOrd="0" presId="urn:microsoft.com/office/officeart/2005/8/layout/vList3"/>
    <dgm:cxn modelId="{04FA85ED-0704-4D22-9442-6C20CB3F78F7}" type="presParOf" srcId="{4672BB41-2F93-4C61-A35B-69C4CFE09711}" destId="{0513E96F-B903-469F-973A-A164FD8D4C4E}" srcOrd="1" destOrd="0" presId="urn:microsoft.com/office/officeart/2005/8/layout/vList3"/>
    <dgm:cxn modelId="{7DBD2184-3A29-42FD-921A-506198E29E84}" type="presParOf" srcId="{4672BB41-2F93-4C61-A35B-69C4CFE09711}" destId="{C106B3ED-9545-4E9A-890B-25EEDC96B166}" srcOrd="2" destOrd="0" presId="urn:microsoft.com/office/officeart/2005/8/layout/vList3"/>
    <dgm:cxn modelId="{E06FDFB3-7A68-4D3D-9F6E-67A52D6929A3}" type="presParOf" srcId="{C106B3ED-9545-4E9A-890B-25EEDC96B166}" destId="{29760F3B-2684-4A1B-834C-05DCE14BC499}" srcOrd="0" destOrd="0" presId="urn:microsoft.com/office/officeart/2005/8/layout/vList3"/>
    <dgm:cxn modelId="{1609E0BE-3258-4111-8CDF-9DEBE2584A46}" type="presParOf" srcId="{C106B3ED-9545-4E9A-890B-25EEDC96B166}" destId="{973E3FB9-E8D1-4160-A5F8-B62C87638C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251AB3-681A-4159-AE19-A6A4783058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D603556-BDD6-45D7-AF67-6F00974D3702}">
      <dgm:prSet phldrT="[Teksta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 dirty="0">
              <a:solidFill>
                <a:schemeClr val="bg1"/>
              </a:solidFill>
            </a:rPr>
            <a:t>Įmonės priimtas skolos ir nuosavybės santykis - </a:t>
          </a:r>
          <a:r>
            <a:rPr lang="lt-LT" b="1" dirty="0">
              <a:solidFill>
                <a:schemeClr val="bg1"/>
              </a:solidFill>
            </a:rPr>
            <a:t>50 skolos, 50 nuosavybės. </a:t>
          </a:r>
          <a:endParaRPr lang="en-US" b="1" dirty="0">
            <a:solidFill>
              <a:schemeClr val="bg1"/>
            </a:solidFill>
          </a:endParaRPr>
        </a:p>
      </dgm:t>
    </dgm:pt>
    <dgm:pt modelId="{01A1E957-4960-4786-9BB0-48093D449B56}" type="parTrans" cxnId="{12F0C4B8-9C3D-4227-BA66-18AEC5412F92}">
      <dgm:prSet/>
      <dgm:spPr/>
      <dgm:t>
        <a:bodyPr/>
        <a:lstStyle/>
        <a:p>
          <a:endParaRPr lang="en-US"/>
        </a:p>
      </dgm:t>
    </dgm:pt>
    <dgm:pt modelId="{2FD14660-491F-4C92-85C6-F7AF412C9DF6}" type="sibTrans" cxnId="{12F0C4B8-9C3D-4227-BA66-18AEC5412F92}">
      <dgm:prSet/>
      <dgm:spPr/>
      <dgm:t>
        <a:bodyPr/>
        <a:lstStyle/>
        <a:p>
          <a:endParaRPr lang="en-US"/>
        </a:p>
      </dgm:t>
    </dgm:pt>
    <dgm:pt modelId="{A3E2EAB1-CBD8-4D90-9666-D61C243EAD80}">
      <dgm:prSet phldrT="[Teksta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>
              <a:solidFill>
                <a:schemeClr val="bg1"/>
              </a:solidFill>
            </a:rPr>
            <a:t>Apskaičiuoti ateities </a:t>
          </a:r>
          <a:r>
            <a:rPr lang="lt-LT" err="1">
              <a:solidFill>
                <a:schemeClr val="bg1"/>
              </a:solidFill>
            </a:rPr>
            <a:t>pomokestiniai</a:t>
          </a:r>
          <a:r>
            <a:rPr lang="lt-LT">
              <a:solidFill>
                <a:schemeClr val="bg1"/>
              </a:solidFill>
            </a:rPr>
            <a:t> </a:t>
          </a:r>
          <a:r>
            <a:rPr lang="lt-LT" b="1">
              <a:solidFill>
                <a:schemeClr val="bg1"/>
              </a:solidFill>
            </a:rPr>
            <a:t>skolos kaštai 7,9%, nuosavybei 10%. </a:t>
          </a:r>
          <a:endParaRPr lang="en-US" b="1">
            <a:solidFill>
              <a:schemeClr val="bg1"/>
            </a:solidFill>
          </a:endParaRPr>
        </a:p>
      </dgm:t>
    </dgm:pt>
    <dgm:pt modelId="{24B97835-FF7E-4D8A-8152-30447C14232B}" type="parTrans" cxnId="{1CAFDBC1-9D48-4116-A9BE-0E3ACED56D58}">
      <dgm:prSet/>
      <dgm:spPr/>
      <dgm:t>
        <a:bodyPr/>
        <a:lstStyle/>
        <a:p>
          <a:endParaRPr lang="en-US"/>
        </a:p>
      </dgm:t>
    </dgm:pt>
    <dgm:pt modelId="{8C0A3FDF-1DA8-428E-B2D1-C15A386EC8D0}" type="sibTrans" cxnId="{1CAFDBC1-9D48-4116-A9BE-0E3ACED56D58}">
      <dgm:prSet/>
      <dgm:spPr/>
      <dgm:t>
        <a:bodyPr/>
        <a:lstStyle/>
        <a:p>
          <a:endParaRPr lang="en-US"/>
        </a:p>
      </dgm:t>
    </dgm:pt>
    <dgm:pt modelId="{4AC7DBB4-BE45-4F1B-80E8-226651687F4B}">
      <dgm:prSet phldrT="[Tekstas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>
              <a:solidFill>
                <a:schemeClr val="bg1"/>
              </a:solidFill>
            </a:rPr>
            <a:t>Svertiniai </a:t>
          </a:r>
          <a:r>
            <a:rPr lang="en-US" b="1">
              <a:solidFill>
                <a:schemeClr val="bg1"/>
              </a:solidFill>
            </a:rPr>
            <a:t>skolos ka</a:t>
          </a:r>
          <a:r>
            <a:rPr lang="lt-LT" b="1">
              <a:solidFill>
                <a:schemeClr val="bg1"/>
              </a:solidFill>
            </a:rPr>
            <a:t>štai 4% </a:t>
          </a:r>
          <a:r>
            <a:rPr lang="lt-LT">
              <a:solidFill>
                <a:schemeClr val="bg1"/>
              </a:solidFill>
            </a:rPr>
            <a:t>ir atitinkamai </a:t>
          </a:r>
          <a:r>
            <a:rPr lang="lt-LT" b="1">
              <a:solidFill>
                <a:schemeClr val="bg1"/>
              </a:solidFill>
            </a:rPr>
            <a:t>nuosavybei 5%. </a:t>
          </a:r>
          <a:endParaRPr lang="en-US" b="1">
            <a:solidFill>
              <a:schemeClr val="bg1"/>
            </a:solidFill>
          </a:endParaRPr>
        </a:p>
      </dgm:t>
    </dgm:pt>
    <dgm:pt modelId="{2DEFFE1F-798F-4F1B-8B6E-1853175BF7BD}" type="parTrans" cxnId="{D5B4E9E5-E7E8-462C-B7DA-7F4BC9966FBA}">
      <dgm:prSet/>
      <dgm:spPr/>
      <dgm:t>
        <a:bodyPr/>
        <a:lstStyle/>
        <a:p>
          <a:endParaRPr lang="en-US"/>
        </a:p>
      </dgm:t>
    </dgm:pt>
    <dgm:pt modelId="{B1D13112-B798-43F4-A63F-3FC81F483777}" type="sibTrans" cxnId="{D5B4E9E5-E7E8-462C-B7DA-7F4BC9966FBA}">
      <dgm:prSet/>
      <dgm:spPr/>
      <dgm:t>
        <a:bodyPr/>
        <a:lstStyle/>
        <a:p>
          <a:endParaRPr lang="en-US"/>
        </a:p>
      </dgm:t>
    </dgm:pt>
    <dgm:pt modelId="{F3230DBF-C1F6-40BF-8401-D3B5287F570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lt-LT">
              <a:solidFill>
                <a:schemeClr val="bg1"/>
              </a:solidFill>
            </a:rPr>
            <a:t>Įmonei taikomas </a:t>
          </a:r>
          <a:r>
            <a:rPr lang="lt-LT" b="1">
              <a:solidFill>
                <a:schemeClr val="bg1"/>
              </a:solidFill>
            </a:rPr>
            <a:t>34 % mokesčių tarifas</a:t>
          </a:r>
          <a:endParaRPr lang="en-US" b="1">
            <a:solidFill>
              <a:schemeClr val="bg1"/>
            </a:solidFill>
          </a:endParaRPr>
        </a:p>
      </dgm:t>
    </dgm:pt>
    <dgm:pt modelId="{AE3B5A82-13AB-4156-93FA-EE6F5F5243D6}" type="parTrans" cxnId="{E3BEE5CB-9756-4114-895E-DAAEBAA36B81}">
      <dgm:prSet/>
      <dgm:spPr/>
      <dgm:t>
        <a:bodyPr/>
        <a:lstStyle/>
        <a:p>
          <a:endParaRPr lang="en-US"/>
        </a:p>
      </dgm:t>
    </dgm:pt>
    <dgm:pt modelId="{3F82858E-C9EA-4C54-9000-C540503D4287}" type="sibTrans" cxnId="{E3BEE5CB-9756-4114-895E-DAAEBAA36B81}">
      <dgm:prSet/>
      <dgm:spPr/>
      <dgm:t>
        <a:bodyPr/>
        <a:lstStyle/>
        <a:p>
          <a:endParaRPr lang="en-US"/>
        </a:p>
      </dgm:t>
    </dgm:pt>
    <dgm:pt modelId="{32CBD917-B706-4187-8264-0C2DA5D3047C}" type="pres">
      <dgm:prSet presAssocID="{B9251AB3-681A-4159-AE19-A6A478305834}" presName="Name0" presStyleCnt="0">
        <dgm:presLayoutVars>
          <dgm:chMax val="7"/>
          <dgm:chPref val="7"/>
          <dgm:dir/>
        </dgm:presLayoutVars>
      </dgm:prSet>
      <dgm:spPr/>
    </dgm:pt>
    <dgm:pt modelId="{416839C4-46E0-48EA-B8BF-35C706BEFC02}" type="pres">
      <dgm:prSet presAssocID="{B9251AB3-681A-4159-AE19-A6A478305834}" presName="Name1" presStyleCnt="0"/>
      <dgm:spPr/>
    </dgm:pt>
    <dgm:pt modelId="{CDFEB12E-AB04-4DF0-B576-E0032CF1FBEC}" type="pres">
      <dgm:prSet presAssocID="{B9251AB3-681A-4159-AE19-A6A478305834}" presName="cycle" presStyleCnt="0"/>
      <dgm:spPr/>
    </dgm:pt>
    <dgm:pt modelId="{DE8A26F5-D946-4484-AF73-AF67F48ED327}" type="pres">
      <dgm:prSet presAssocID="{B9251AB3-681A-4159-AE19-A6A478305834}" presName="srcNode" presStyleLbl="node1" presStyleIdx="0" presStyleCnt="4"/>
      <dgm:spPr/>
    </dgm:pt>
    <dgm:pt modelId="{60E39ADF-299B-4826-9375-42A970312393}" type="pres">
      <dgm:prSet presAssocID="{B9251AB3-681A-4159-AE19-A6A478305834}" presName="conn" presStyleLbl="parChTrans1D2" presStyleIdx="0" presStyleCnt="1"/>
      <dgm:spPr/>
    </dgm:pt>
    <dgm:pt modelId="{5AEDF885-61C5-469F-8EE1-37D4EC472F9B}" type="pres">
      <dgm:prSet presAssocID="{B9251AB3-681A-4159-AE19-A6A478305834}" presName="extraNode" presStyleLbl="node1" presStyleIdx="0" presStyleCnt="4"/>
      <dgm:spPr/>
    </dgm:pt>
    <dgm:pt modelId="{7AB73274-2C00-4059-BCEE-12C39201F464}" type="pres">
      <dgm:prSet presAssocID="{B9251AB3-681A-4159-AE19-A6A478305834}" presName="dstNode" presStyleLbl="node1" presStyleIdx="0" presStyleCnt="4"/>
      <dgm:spPr/>
    </dgm:pt>
    <dgm:pt modelId="{8B29C27A-8138-4B32-97C0-FFAB8CC43161}" type="pres">
      <dgm:prSet presAssocID="{CD603556-BDD6-45D7-AF67-6F00974D3702}" presName="text_1" presStyleLbl="node1" presStyleIdx="0" presStyleCnt="4">
        <dgm:presLayoutVars>
          <dgm:bulletEnabled val="1"/>
        </dgm:presLayoutVars>
      </dgm:prSet>
      <dgm:spPr/>
    </dgm:pt>
    <dgm:pt modelId="{F9252F1F-72FF-4D5B-8BBB-E3D8D800AD31}" type="pres">
      <dgm:prSet presAssocID="{CD603556-BDD6-45D7-AF67-6F00974D3702}" presName="accent_1" presStyleCnt="0"/>
      <dgm:spPr/>
    </dgm:pt>
    <dgm:pt modelId="{2E65E414-5032-47FF-ADDB-3E2708C4995E}" type="pres">
      <dgm:prSet presAssocID="{CD603556-BDD6-45D7-AF67-6F00974D3702}" presName="accentRepeatNode" presStyleLbl="solidFgAcc1" presStyleIdx="0" presStyleCnt="4"/>
      <dgm:spPr/>
    </dgm:pt>
    <dgm:pt modelId="{F382564B-C5B5-4A21-A1FC-EEC438CC5DA6}" type="pres">
      <dgm:prSet presAssocID="{A3E2EAB1-CBD8-4D90-9666-D61C243EAD80}" presName="text_2" presStyleLbl="node1" presStyleIdx="1" presStyleCnt="4">
        <dgm:presLayoutVars>
          <dgm:bulletEnabled val="1"/>
        </dgm:presLayoutVars>
      </dgm:prSet>
      <dgm:spPr/>
    </dgm:pt>
    <dgm:pt modelId="{4FB5B2F7-8CB5-4FDD-9DF8-BC63D4966475}" type="pres">
      <dgm:prSet presAssocID="{A3E2EAB1-CBD8-4D90-9666-D61C243EAD80}" presName="accent_2" presStyleCnt="0"/>
      <dgm:spPr/>
    </dgm:pt>
    <dgm:pt modelId="{781682C4-BCC5-4ABC-8733-516822C75DC0}" type="pres">
      <dgm:prSet presAssocID="{A3E2EAB1-CBD8-4D90-9666-D61C243EAD80}" presName="accentRepeatNode" presStyleLbl="solidFgAcc1" presStyleIdx="1" presStyleCnt="4"/>
      <dgm:spPr/>
    </dgm:pt>
    <dgm:pt modelId="{08792164-B22D-4929-BA57-9C119B25F294}" type="pres">
      <dgm:prSet presAssocID="{4AC7DBB4-BE45-4F1B-80E8-226651687F4B}" presName="text_3" presStyleLbl="node1" presStyleIdx="2" presStyleCnt="4">
        <dgm:presLayoutVars>
          <dgm:bulletEnabled val="1"/>
        </dgm:presLayoutVars>
      </dgm:prSet>
      <dgm:spPr/>
    </dgm:pt>
    <dgm:pt modelId="{82F7438C-D75E-4796-9FEA-CFDF124C7AD5}" type="pres">
      <dgm:prSet presAssocID="{4AC7DBB4-BE45-4F1B-80E8-226651687F4B}" presName="accent_3" presStyleCnt="0"/>
      <dgm:spPr/>
    </dgm:pt>
    <dgm:pt modelId="{6BE45F32-C839-46D3-83BC-257454BBEB10}" type="pres">
      <dgm:prSet presAssocID="{4AC7DBB4-BE45-4F1B-80E8-226651687F4B}" presName="accentRepeatNode" presStyleLbl="solidFgAcc1" presStyleIdx="2" presStyleCnt="4"/>
      <dgm:spPr/>
    </dgm:pt>
    <dgm:pt modelId="{D12F0DF9-A9E6-46B2-8A9F-6C2ACC9FE354}" type="pres">
      <dgm:prSet presAssocID="{F3230DBF-C1F6-40BF-8401-D3B5287F5703}" presName="text_4" presStyleLbl="node1" presStyleIdx="3" presStyleCnt="4">
        <dgm:presLayoutVars>
          <dgm:bulletEnabled val="1"/>
        </dgm:presLayoutVars>
      </dgm:prSet>
      <dgm:spPr/>
    </dgm:pt>
    <dgm:pt modelId="{91736E08-3651-46D7-8895-0C1949AFEE2A}" type="pres">
      <dgm:prSet presAssocID="{F3230DBF-C1F6-40BF-8401-D3B5287F5703}" presName="accent_4" presStyleCnt="0"/>
      <dgm:spPr/>
    </dgm:pt>
    <dgm:pt modelId="{F29BF45E-FE1B-4581-B2C1-A960D84DADBF}" type="pres">
      <dgm:prSet presAssocID="{F3230DBF-C1F6-40BF-8401-D3B5287F5703}" presName="accentRepeatNode" presStyleLbl="solidFgAcc1" presStyleIdx="3" presStyleCnt="4"/>
      <dgm:spPr/>
    </dgm:pt>
  </dgm:ptLst>
  <dgm:cxnLst>
    <dgm:cxn modelId="{354E881D-30AE-41B5-A5A8-C92FB1A17194}" type="presOf" srcId="{F3230DBF-C1F6-40BF-8401-D3B5287F5703}" destId="{D12F0DF9-A9E6-46B2-8A9F-6C2ACC9FE354}" srcOrd="0" destOrd="0" presId="urn:microsoft.com/office/officeart/2008/layout/VerticalCurvedList"/>
    <dgm:cxn modelId="{E7F7E62D-C7A0-402B-938D-2A2F59EC02B8}" type="presOf" srcId="{2FD14660-491F-4C92-85C6-F7AF412C9DF6}" destId="{60E39ADF-299B-4826-9375-42A970312393}" srcOrd="0" destOrd="0" presId="urn:microsoft.com/office/officeart/2008/layout/VerticalCurvedList"/>
    <dgm:cxn modelId="{FF09604D-4EFB-4718-AAD9-0E4BB29FE6C1}" type="presOf" srcId="{A3E2EAB1-CBD8-4D90-9666-D61C243EAD80}" destId="{F382564B-C5B5-4A21-A1FC-EEC438CC5DA6}" srcOrd="0" destOrd="0" presId="urn:microsoft.com/office/officeart/2008/layout/VerticalCurvedList"/>
    <dgm:cxn modelId="{3C6D4174-518B-4D76-A6BF-370B271CBD5F}" type="presOf" srcId="{CD603556-BDD6-45D7-AF67-6F00974D3702}" destId="{8B29C27A-8138-4B32-97C0-FFAB8CC43161}" srcOrd="0" destOrd="0" presId="urn:microsoft.com/office/officeart/2008/layout/VerticalCurvedList"/>
    <dgm:cxn modelId="{FC239182-1F83-472A-9AFB-ED1902CB0903}" type="presOf" srcId="{4AC7DBB4-BE45-4F1B-80E8-226651687F4B}" destId="{08792164-B22D-4929-BA57-9C119B25F294}" srcOrd="0" destOrd="0" presId="urn:microsoft.com/office/officeart/2008/layout/VerticalCurvedList"/>
    <dgm:cxn modelId="{12F0C4B8-9C3D-4227-BA66-18AEC5412F92}" srcId="{B9251AB3-681A-4159-AE19-A6A478305834}" destId="{CD603556-BDD6-45D7-AF67-6F00974D3702}" srcOrd="0" destOrd="0" parTransId="{01A1E957-4960-4786-9BB0-48093D449B56}" sibTransId="{2FD14660-491F-4C92-85C6-F7AF412C9DF6}"/>
    <dgm:cxn modelId="{1CAFDBC1-9D48-4116-A9BE-0E3ACED56D58}" srcId="{B9251AB3-681A-4159-AE19-A6A478305834}" destId="{A3E2EAB1-CBD8-4D90-9666-D61C243EAD80}" srcOrd="1" destOrd="0" parTransId="{24B97835-FF7E-4D8A-8152-30447C14232B}" sibTransId="{8C0A3FDF-1DA8-428E-B2D1-C15A386EC8D0}"/>
    <dgm:cxn modelId="{E3BEE5CB-9756-4114-895E-DAAEBAA36B81}" srcId="{B9251AB3-681A-4159-AE19-A6A478305834}" destId="{F3230DBF-C1F6-40BF-8401-D3B5287F5703}" srcOrd="3" destOrd="0" parTransId="{AE3B5A82-13AB-4156-93FA-EE6F5F5243D6}" sibTransId="{3F82858E-C9EA-4C54-9000-C540503D4287}"/>
    <dgm:cxn modelId="{D5B4E9E5-E7E8-462C-B7DA-7F4BC9966FBA}" srcId="{B9251AB3-681A-4159-AE19-A6A478305834}" destId="{4AC7DBB4-BE45-4F1B-80E8-226651687F4B}" srcOrd="2" destOrd="0" parTransId="{2DEFFE1F-798F-4F1B-8B6E-1853175BF7BD}" sibTransId="{B1D13112-B798-43F4-A63F-3FC81F483777}"/>
    <dgm:cxn modelId="{E71C3EF6-A85F-4646-8F47-281505A04345}" type="presOf" srcId="{B9251AB3-681A-4159-AE19-A6A478305834}" destId="{32CBD917-B706-4187-8264-0C2DA5D3047C}" srcOrd="0" destOrd="0" presId="urn:microsoft.com/office/officeart/2008/layout/VerticalCurvedList"/>
    <dgm:cxn modelId="{06FAAFDC-CA35-44CA-B163-520C68192B49}" type="presParOf" srcId="{32CBD917-B706-4187-8264-0C2DA5D3047C}" destId="{416839C4-46E0-48EA-B8BF-35C706BEFC02}" srcOrd="0" destOrd="0" presId="urn:microsoft.com/office/officeart/2008/layout/VerticalCurvedList"/>
    <dgm:cxn modelId="{CD94DA76-1BE0-44D8-BD5E-BD392F522A4E}" type="presParOf" srcId="{416839C4-46E0-48EA-B8BF-35C706BEFC02}" destId="{CDFEB12E-AB04-4DF0-B576-E0032CF1FBEC}" srcOrd="0" destOrd="0" presId="urn:microsoft.com/office/officeart/2008/layout/VerticalCurvedList"/>
    <dgm:cxn modelId="{E073F6FD-5879-44E0-A775-203A20B8A8F5}" type="presParOf" srcId="{CDFEB12E-AB04-4DF0-B576-E0032CF1FBEC}" destId="{DE8A26F5-D946-4484-AF73-AF67F48ED327}" srcOrd="0" destOrd="0" presId="urn:microsoft.com/office/officeart/2008/layout/VerticalCurvedList"/>
    <dgm:cxn modelId="{2B88F8B4-87E0-4E8A-99A2-144C797C125A}" type="presParOf" srcId="{CDFEB12E-AB04-4DF0-B576-E0032CF1FBEC}" destId="{60E39ADF-299B-4826-9375-42A970312393}" srcOrd="1" destOrd="0" presId="urn:microsoft.com/office/officeart/2008/layout/VerticalCurvedList"/>
    <dgm:cxn modelId="{45416479-10F9-4ECF-BCDE-C2E94837689D}" type="presParOf" srcId="{CDFEB12E-AB04-4DF0-B576-E0032CF1FBEC}" destId="{5AEDF885-61C5-469F-8EE1-37D4EC472F9B}" srcOrd="2" destOrd="0" presId="urn:microsoft.com/office/officeart/2008/layout/VerticalCurvedList"/>
    <dgm:cxn modelId="{633F3E5D-CE6A-4AAA-8CD5-8F97D509B5B8}" type="presParOf" srcId="{CDFEB12E-AB04-4DF0-B576-E0032CF1FBEC}" destId="{7AB73274-2C00-4059-BCEE-12C39201F464}" srcOrd="3" destOrd="0" presId="urn:microsoft.com/office/officeart/2008/layout/VerticalCurvedList"/>
    <dgm:cxn modelId="{0CEF9FF9-8700-40F4-8136-4C58F3404AA1}" type="presParOf" srcId="{416839C4-46E0-48EA-B8BF-35C706BEFC02}" destId="{8B29C27A-8138-4B32-97C0-FFAB8CC43161}" srcOrd="1" destOrd="0" presId="urn:microsoft.com/office/officeart/2008/layout/VerticalCurvedList"/>
    <dgm:cxn modelId="{DFFB67B3-5803-4E61-8E21-CCBC761D93B0}" type="presParOf" srcId="{416839C4-46E0-48EA-B8BF-35C706BEFC02}" destId="{F9252F1F-72FF-4D5B-8BBB-E3D8D800AD31}" srcOrd="2" destOrd="0" presId="urn:microsoft.com/office/officeart/2008/layout/VerticalCurvedList"/>
    <dgm:cxn modelId="{F34276EC-6A4E-4204-9C37-1F69A2E1AF73}" type="presParOf" srcId="{F9252F1F-72FF-4D5B-8BBB-E3D8D800AD31}" destId="{2E65E414-5032-47FF-ADDB-3E2708C4995E}" srcOrd="0" destOrd="0" presId="urn:microsoft.com/office/officeart/2008/layout/VerticalCurvedList"/>
    <dgm:cxn modelId="{4C95EB21-5414-4003-A951-2BBC98ABC0F4}" type="presParOf" srcId="{416839C4-46E0-48EA-B8BF-35C706BEFC02}" destId="{F382564B-C5B5-4A21-A1FC-EEC438CC5DA6}" srcOrd="3" destOrd="0" presId="urn:microsoft.com/office/officeart/2008/layout/VerticalCurvedList"/>
    <dgm:cxn modelId="{0DC1032A-9391-4105-B955-6DE9AD3632AE}" type="presParOf" srcId="{416839C4-46E0-48EA-B8BF-35C706BEFC02}" destId="{4FB5B2F7-8CB5-4FDD-9DF8-BC63D4966475}" srcOrd="4" destOrd="0" presId="urn:microsoft.com/office/officeart/2008/layout/VerticalCurvedList"/>
    <dgm:cxn modelId="{A5F00E39-ADD3-4726-A291-7BAF18EEA7D2}" type="presParOf" srcId="{4FB5B2F7-8CB5-4FDD-9DF8-BC63D4966475}" destId="{781682C4-BCC5-4ABC-8733-516822C75DC0}" srcOrd="0" destOrd="0" presId="urn:microsoft.com/office/officeart/2008/layout/VerticalCurvedList"/>
    <dgm:cxn modelId="{2DEE1F03-C409-4918-B292-04391F2F68CA}" type="presParOf" srcId="{416839C4-46E0-48EA-B8BF-35C706BEFC02}" destId="{08792164-B22D-4929-BA57-9C119B25F294}" srcOrd="5" destOrd="0" presId="urn:microsoft.com/office/officeart/2008/layout/VerticalCurvedList"/>
    <dgm:cxn modelId="{A9564C39-247D-43D4-8246-932415919296}" type="presParOf" srcId="{416839C4-46E0-48EA-B8BF-35C706BEFC02}" destId="{82F7438C-D75E-4796-9FEA-CFDF124C7AD5}" srcOrd="6" destOrd="0" presId="urn:microsoft.com/office/officeart/2008/layout/VerticalCurvedList"/>
    <dgm:cxn modelId="{190CAEF2-D795-4C64-805C-7AAF619D924B}" type="presParOf" srcId="{82F7438C-D75E-4796-9FEA-CFDF124C7AD5}" destId="{6BE45F32-C839-46D3-83BC-257454BBEB10}" srcOrd="0" destOrd="0" presId="urn:microsoft.com/office/officeart/2008/layout/VerticalCurvedList"/>
    <dgm:cxn modelId="{AE9F25AD-85C0-466F-97DF-0016389CAC3C}" type="presParOf" srcId="{416839C4-46E0-48EA-B8BF-35C706BEFC02}" destId="{D12F0DF9-A9E6-46B2-8A9F-6C2ACC9FE354}" srcOrd="7" destOrd="0" presId="urn:microsoft.com/office/officeart/2008/layout/VerticalCurvedList"/>
    <dgm:cxn modelId="{3D639EB6-9DA6-47CB-B075-4BFBD46E9736}" type="presParOf" srcId="{416839C4-46E0-48EA-B8BF-35C706BEFC02}" destId="{91736E08-3651-46D7-8895-0C1949AFEE2A}" srcOrd="8" destOrd="0" presId="urn:microsoft.com/office/officeart/2008/layout/VerticalCurvedList"/>
    <dgm:cxn modelId="{D71AAF56-63B8-4A09-9D4A-45FEEA0FF472}" type="presParOf" srcId="{91736E08-3651-46D7-8895-0C1949AFEE2A}" destId="{F29BF45E-FE1B-4581-B2C1-A960D84DAD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6F1FE-377D-4D7E-8EA5-EA3041CBC571}">
      <dsp:nvSpPr>
        <dsp:cNvPr id="0" name=""/>
        <dsp:cNvSpPr/>
      </dsp:nvSpPr>
      <dsp:spPr>
        <a:xfrm>
          <a:off x="0" y="1625600"/>
          <a:ext cx="8128000" cy="2167466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5FB27C-1F5C-474E-9E54-727B757B5ED2}">
      <dsp:nvSpPr>
        <dsp:cNvPr id="0" name=""/>
        <dsp:cNvSpPr/>
      </dsp:nvSpPr>
      <dsp:spPr>
        <a:xfrm>
          <a:off x="698037" y="1041316"/>
          <a:ext cx="1350646" cy="84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Įmonės įkūrimas</a:t>
          </a:r>
        </a:p>
      </dsp:txBody>
      <dsp:txXfrm>
        <a:off x="698037" y="1041316"/>
        <a:ext cx="1350646" cy="840977"/>
      </dsp:txXfrm>
    </dsp:sp>
    <dsp:sp modelId="{09346115-1428-45D9-9283-C4FBDF692D87}">
      <dsp:nvSpPr>
        <dsp:cNvPr id="0" name=""/>
        <dsp:cNvSpPr/>
      </dsp:nvSpPr>
      <dsp:spPr>
        <a:xfrm>
          <a:off x="902755" y="2248297"/>
          <a:ext cx="1050392" cy="92162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6D1BB3-9B35-4E7A-99A9-C810195300DE}">
      <dsp:nvSpPr>
        <dsp:cNvPr id="0" name=""/>
        <dsp:cNvSpPr/>
      </dsp:nvSpPr>
      <dsp:spPr>
        <a:xfrm>
          <a:off x="2704228" y="3538226"/>
          <a:ext cx="2357437" cy="152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Įmonės veikla plečiasi, rinkoje kinta naftos kainos</a:t>
          </a:r>
        </a:p>
      </dsp:txBody>
      <dsp:txXfrm>
        <a:off x="2704228" y="3538226"/>
        <a:ext cx="2357437" cy="1525159"/>
      </dsp:txXfrm>
    </dsp:sp>
    <dsp:sp modelId="{4E3FBDC6-857B-4BF9-9B2D-657FF60187AB}">
      <dsp:nvSpPr>
        <dsp:cNvPr id="0" name=""/>
        <dsp:cNvSpPr/>
      </dsp:nvSpPr>
      <dsp:spPr>
        <a:xfrm>
          <a:off x="3114340" y="2249521"/>
          <a:ext cx="1061495" cy="94892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E18B5F-E6E2-4E9E-95A9-F451A958EB98}">
      <dsp:nvSpPr>
        <dsp:cNvPr id="0" name=""/>
        <dsp:cNvSpPr/>
      </dsp:nvSpPr>
      <dsp:spPr>
        <a:xfrm>
          <a:off x="4857370" y="201606"/>
          <a:ext cx="2357437" cy="137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Svarbių įmonei klausimų sprendimas </a:t>
          </a:r>
        </a:p>
      </dsp:txBody>
      <dsp:txXfrm>
        <a:off x="4857370" y="201606"/>
        <a:ext cx="2357437" cy="1374217"/>
      </dsp:txXfrm>
    </dsp:sp>
    <dsp:sp modelId="{90752D96-CDAE-4239-A27C-7DCAB868C68E}">
      <dsp:nvSpPr>
        <dsp:cNvPr id="0" name=""/>
        <dsp:cNvSpPr/>
      </dsp:nvSpPr>
      <dsp:spPr>
        <a:xfrm>
          <a:off x="5572835" y="2221222"/>
          <a:ext cx="1112029" cy="97577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47B86-CC14-4364-9AE0-49833D2E49C7}">
      <dsp:nvSpPr>
        <dsp:cNvPr id="0" name=""/>
        <dsp:cNvSpPr/>
      </dsp:nvSpPr>
      <dsp:spPr>
        <a:xfrm rot="10800000">
          <a:off x="2411131" y="461"/>
          <a:ext cx="7904988" cy="1680101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878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Naudojant</a:t>
          </a:r>
          <a:r>
            <a:rPr lang="en-US" sz="2400" kern="1200" dirty="0"/>
            <a:t> </a:t>
          </a:r>
          <a:r>
            <a:rPr lang="en-US" sz="2400" b="1" kern="1200" dirty="0" err="1"/>
            <a:t>vien</a:t>
          </a:r>
          <a:r>
            <a:rPr lang="lt-LT" sz="2400" b="1" kern="1200" dirty="0"/>
            <a:t>ą bendrą </a:t>
          </a:r>
          <a:r>
            <a:rPr lang="lt-LT" sz="2400" kern="1200" dirty="0"/>
            <a:t>įmonės vidutinių svertinių kapitalo kaštų rodiklį (</a:t>
          </a:r>
          <a:r>
            <a:rPr lang="lt-LT" sz="2400" kern="1200" dirty="0" err="1"/>
            <a:t>single</a:t>
          </a:r>
          <a:r>
            <a:rPr lang="lt-LT" sz="2400" kern="1200" dirty="0"/>
            <a:t> </a:t>
          </a:r>
          <a:r>
            <a:rPr lang="lt-LT" sz="2400" kern="1200" dirty="0" err="1"/>
            <a:t>cutoff</a:t>
          </a:r>
          <a:r>
            <a:rPr lang="lt-LT" sz="2400" kern="1200" dirty="0"/>
            <a:t> rate).</a:t>
          </a:r>
          <a:endParaRPr lang="en-US" sz="1800" kern="1200" dirty="0"/>
        </a:p>
      </dsp:txBody>
      <dsp:txXfrm rot="10800000">
        <a:off x="2831156" y="461"/>
        <a:ext cx="7484963" cy="1680101"/>
      </dsp:txXfrm>
    </dsp:sp>
    <dsp:sp modelId="{64762EF2-E7BB-46E1-A554-87EF7933094C}">
      <dsp:nvSpPr>
        <dsp:cNvPr id="0" name=""/>
        <dsp:cNvSpPr/>
      </dsp:nvSpPr>
      <dsp:spPr>
        <a:xfrm>
          <a:off x="1571080" y="461"/>
          <a:ext cx="1680101" cy="16801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E3FB9-E8D1-4160-A5F8-B62C87638C73}">
      <dsp:nvSpPr>
        <dsp:cNvPr id="0" name=""/>
        <dsp:cNvSpPr/>
      </dsp:nvSpPr>
      <dsp:spPr>
        <a:xfrm rot="10800000">
          <a:off x="2411131" y="2100588"/>
          <a:ext cx="7904988" cy="1680101"/>
        </a:xfrm>
        <a:prstGeom prst="homePlate">
          <a:avLst/>
        </a:prstGeom>
        <a:solidFill>
          <a:schemeClr val="accent1">
            <a:shade val="80000"/>
            <a:hueOff val="339597"/>
            <a:satOff val="1858"/>
            <a:lumOff val="274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087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/>
            <a:t>Keleto vidutinių svertinio kapitalo kaštų </a:t>
          </a:r>
          <a:r>
            <a:rPr lang="lt-LT" sz="2000" kern="1200" dirty="0"/>
            <a:t>sistemą (</a:t>
          </a:r>
          <a:r>
            <a:rPr lang="lt-LT" sz="2000" kern="1200" dirty="0" err="1"/>
            <a:t>system</a:t>
          </a:r>
          <a:r>
            <a:rPr lang="lt-LT" sz="2000" kern="1200" dirty="0"/>
            <a:t> </a:t>
          </a:r>
          <a:r>
            <a:rPr lang="lt-LT" sz="2000" kern="1200" dirty="0" err="1"/>
            <a:t>of</a:t>
          </a:r>
          <a:r>
            <a:rPr lang="lt-LT" sz="2000" kern="1200" dirty="0"/>
            <a:t> </a:t>
          </a:r>
          <a:r>
            <a:rPr lang="lt-LT" sz="2000" kern="1200" dirty="0" err="1"/>
            <a:t>multiple</a:t>
          </a:r>
          <a:r>
            <a:rPr lang="en-US" sz="2000" kern="1200" dirty="0"/>
            <a:t> </a:t>
          </a:r>
          <a:r>
            <a:rPr lang="lt-LT" sz="2000" kern="1200" dirty="0" err="1"/>
            <a:t>cutoff</a:t>
          </a:r>
          <a:r>
            <a:rPr lang="lt-LT" sz="2000" kern="1200" dirty="0"/>
            <a:t> </a:t>
          </a:r>
          <a:r>
            <a:rPr lang="lt-LT" sz="2000" kern="1200" dirty="0" err="1"/>
            <a:t>rates</a:t>
          </a:r>
          <a:r>
            <a:rPr lang="lt-LT" sz="2000" kern="1200" dirty="0"/>
            <a:t>), atspindinčią kelių verslo ar ekonomikos sektorių, kuriuose veikia kompanijos dukterinės įmonės, vidutinius svertinio kapitalo kaštus. </a:t>
          </a:r>
          <a:endParaRPr lang="en-US" sz="2800" kern="1200" dirty="0"/>
        </a:p>
      </dsp:txBody>
      <dsp:txXfrm rot="10800000">
        <a:off x="2831156" y="2100588"/>
        <a:ext cx="7484963" cy="1680101"/>
      </dsp:txXfrm>
    </dsp:sp>
    <dsp:sp modelId="{29760F3B-2684-4A1B-834C-05DCE14BC499}">
      <dsp:nvSpPr>
        <dsp:cNvPr id="0" name=""/>
        <dsp:cNvSpPr/>
      </dsp:nvSpPr>
      <dsp:spPr>
        <a:xfrm>
          <a:off x="1571080" y="2100588"/>
          <a:ext cx="1680101" cy="16801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39ADF-299B-4826-9375-42A970312393}">
      <dsp:nvSpPr>
        <dsp:cNvPr id="0" name=""/>
        <dsp:cNvSpPr/>
      </dsp:nvSpPr>
      <dsp:spPr>
        <a:xfrm>
          <a:off x="-5187728" y="-794619"/>
          <a:ext cx="6177723" cy="6177723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9C27A-8138-4B32-97C0-FFAB8CC43161}">
      <dsp:nvSpPr>
        <dsp:cNvPr id="0" name=""/>
        <dsp:cNvSpPr/>
      </dsp:nvSpPr>
      <dsp:spPr>
        <a:xfrm>
          <a:off x="518349" y="352762"/>
          <a:ext cx="8789767" cy="70589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0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200" kern="1200" dirty="0">
              <a:solidFill>
                <a:schemeClr val="bg1"/>
              </a:solidFill>
            </a:rPr>
            <a:t>Įmonės priimtas skolos ir nuosavybės santykis - </a:t>
          </a:r>
          <a:r>
            <a:rPr lang="lt-LT" sz="2200" b="1" kern="1200" dirty="0">
              <a:solidFill>
                <a:schemeClr val="bg1"/>
              </a:solidFill>
            </a:rPr>
            <a:t>50 skolos, 50 nuosavybės. 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18349" y="352762"/>
        <a:ext cx="8789767" cy="705892"/>
      </dsp:txXfrm>
    </dsp:sp>
    <dsp:sp modelId="{2E65E414-5032-47FF-ADDB-3E2708C4995E}">
      <dsp:nvSpPr>
        <dsp:cNvPr id="0" name=""/>
        <dsp:cNvSpPr/>
      </dsp:nvSpPr>
      <dsp:spPr>
        <a:xfrm>
          <a:off x="77166" y="264526"/>
          <a:ext cx="882365" cy="88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2564B-C5B5-4A21-A1FC-EEC438CC5DA6}">
      <dsp:nvSpPr>
        <dsp:cNvPr id="0" name=""/>
        <dsp:cNvSpPr/>
      </dsp:nvSpPr>
      <dsp:spPr>
        <a:xfrm>
          <a:off x="923054" y="1411785"/>
          <a:ext cx="8385062" cy="705892"/>
        </a:xfrm>
        <a:prstGeom prst="rect">
          <a:avLst/>
        </a:prstGeom>
        <a:solidFill>
          <a:schemeClr val="accent1">
            <a:shade val="50000"/>
            <a:hueOff val="188434"/>
            <a:satOff val="-918"/>
            <a:lumOff val="21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0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200" kern="1200">
              <a:solidFill>
                <a:schemeClr val="bg1"/>
              </a:solidFill>
            </a:rPr>
            <a:t>Apskaičiuoti ateities </a:t>
          </a:r>
          <a:r>
            <a:rPr lang="lt-LT" sz="2200" kern="1200" err="1">
              <a:solidFill>
                <a:schemeClr val="bg1"/>
              </a:solidFill>
            </a:rPr>
            <a:t>pomokestiniai</a:t>
          </a:r>
          <a:r>
            <a:rPr lang="lt-LT" sz="2200" kern="1200">
              <a:solidFill>
                <a:schemeClr val="bg1"/>
              </a:solidFill>
            </a:rPr>
            <a:t> </a:t>
          </a:r>
          <a:r>
            <a:rPr lang="lt-LT" sz="2200" b="1" kern="1200">
              <a:solidFill>
                <a:schemeClr val="bg1"/>
              </a:solidFill>
            </a:rPr>
            <a:t>skolos kaštai 7,9%, nuosavybei 10%. </a:t>
          </a:r>
          <a:endParaRPr lang="en-US" sz="2200" b="1" kern="1200">
            <a:solidFill>
              <a:schemeClr val="bg1"/>
            </a:solidFill>
          </a:endParaRPr>
        </a:p>
      </dsp:txBody>
      <dsp:txXfrm>
        <a:off x="923054" y="1411785"/>
        <a:ext cx="8385062" cy="705892"/>
      </dsp:txXfrm>
    </dsp:sp>
    <dsp:sp modelId="{781682C4-BCC5-4ABC-8733-516822C75DC0}">
      <dsp:nvSpPr>
        <dsp:cNvPr id="0" name=""/>
        <dsp:cNvSpPr/>
      </dsp:nvSpPr>
      <dsp:spPr>
        <a:xfrm>
          <a:off x="481871" y="1323548"/>
          <a:ext cx="882365" cy="88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88434"/>
              <a:satOff val="-918"/>
              <a:lumOff val="217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92164-B22D-4929-BA57-9C119B25F294}">
      <dsp:nvSpPr>
        <dsp:cNvPr id="0" name=""/>
        <dsp:cNvSpPr/>
      </dsp:nvSpPr>
      <dsp:spPr>
        <a:xfrm>
          <a:off x="923054" y="2470807"/>
          <a:ext cx="8385062" cy="705892"/>
        </a:xfrm>
        <a:prstGeom prst="rect">
          <a:avLst/>
        </a:prstGeom>
        <a:solidFill>
          <a:schemeClr val="accent1">
            <a:shade val="50000"/>
            <a:hueOff val="376868"/>
            <a:satOff val="-1836"/>
            <a:lumOff val="434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0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200" kern="1200">
              <a:solidFill>
                <a:schemeClr val="bg1"/>
              </a:solidFill>
            </a:rPr>
            <a:t>Svertiniai </a:t>
          </a:r>
          <a:r>
            <a:rPr lang="en-US" sz="2200" b="1" kern="1200">
              <a:solidFill>
                <a:schemeClr val="bg1"/>
              </a:solidFill>
            </a:rPr>
            <a:t>skolos ka</a:t>
          </a:r>
          <a:r>
            <a:rPr lang="lt-LT" sz="2200" b="1" kern="1200">
              <a:solidFill>
                <a:schemeClr val="bg1"/>
              </a:solidFill>
            </a:rPr>
            <a:t>štai 4% </a:t>
          </a:r>
          <a:r>
            <a:rPr lang="lt-LT" sz="2200" kern="1200">
              <a:solidFill>
                <a:schemeClr val="bg1"/>
              </a:solidFill>
            </a:rPr>
            <a:t>ir atitinkamai </a:t>
          </a:r>
          <a:r>
            <a:rPr lang="lt-LT" sz="2200" b="1" kern="1200">
              <a:solidFill>
                <a:schemeClr val="bg1"/>
              </a:solidFill>
            </a:rPr>
            <a:t>nuosavybei 5%. </a:t>
          </a:r>
          <a:endParaRPr lang="en-US" sz="2200" b="1" kern="1200">
            <a:solidFill>
              <a:schemeClr val="bg1"/>
            </a:solidFill>
          </a:endParaRPr>
        </a:p>
      </dsp:txBody>
      <dsp:txXfrm>
        <a:off x="923054" y="2470807"/>
        <a:ext cx="8385062" cy="705892"/>
      </dsp:txXfrm>
    </dsp:sp>
    <dsp:sp modelId="{6BE45F32-C839-46D3-83BC-257454BBEB10}">
      <dsp:nvSpPr>
        <dsp:cNvPr id="0" name=""/>
        <dsp:cNvSpPr/>
      </dsp:nvSpPr>
      <dsp:spPr>
        <a:xfrm>
          <a:off x="481871" y="2382570"/>
          <a:ext cx="882365" cy="88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76868"/>
              <a:satOff val="-1836"/>
              <a:lumOff val="43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F0DF9-A9E6-46B2-8A9F-6C2ACC9FE354}">
      <dsp:nvSpPr>
        <dsp:cNvPr id="0" name=""/>
        <dsp:cNvSpPr/>
      </dsp:nvSpPr>
      <dsp:spPr>
        <a:xfrm>
          <a:off x="518349" y="3529829"/>
          <a:ext cx="8789767" cy="705892"/>
        </a:xfrm>
        <a:prstGeom prst="rect">
          <a:avLst/>
        </a:prstGeom>
        <a:solidFill>
          <a:schemeClr val="accent1">
            <a:shade val="50000"/>
            <a:hueOff val="188434"/>
            <a:satOff val="-918"/>
            <a:lumOff val="21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0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lt-LT" sz="2200" kern="1200">
              <a:solidFill>
                <a:schemeClr val="bg1"/>
              </a:solidFill>
            </a:rPr>
            <a:t>Įmonei taikomas </a:t>
          </a:r>
          <a:r>
            <a:rPr lang="lt-LT" sz="2200" b="1" kern="1200">
              <a:solidFill>
                <a:schemeClr val="bg1"/>
              </a:solidFill>
            </a:rPr>
            <a:t>34 % mokesčių tarifas</a:t>
          </a:r>
          <a:endParaRPr lang="en-US" sz="2200" b="1" kern="1200">
            <a:solidFill>
              <a:schemeClr val="bg1"/>
            </a:solidFill>
          </a:endParaRPr>
        </a:p>
      </dsp:txBody>
      <dsp:txXfrm>
        <a:off x="518349" y="3529829"/>
        <a:ext cx="8789767" cy="705892"/>
      </dsp:txXfrm>
    </dsp:sp>
    <dsp:sp modelId="{F29BF45E-FE1B-4581-B2C1-A960D84DADBF}">
      <dsp:nvSpPr>
        <dsp:cNvPr id="0" name=""/>
        <dsp:cNvSpPr/>
      </dsp:nvSpPr>
      <dsp:spPr>
        <a:xfrm>
          <a:off x="77166" y="3441593"/>
          <a:ext cx="882365" cy="8823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88434"/>
              <a:satOff val="-918"/>
              <a:lumOff val="217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B240F-D440-4D4B-8B07-C6C5FF729BCC}" type="datetimeFigureOut">
              <a:rPr lang="lt-LT" smtClean="0"/>
              <a:t>2020-11-08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884D8-CC72-41A9-81F9-52311F3D84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433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962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021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0583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605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A884D8-CC72-41A9-81F9-52311F3D84C9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12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6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1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6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4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61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7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1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9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1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02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06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9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lvl="0"/>
            <a:endParaRPr lang="lt-LT"/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04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738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1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9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31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320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4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714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9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71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  <a:p>
            <a:pPr lvl="0"/>
            <a:endParaRPr lang="lt-LT"/>
          </a:p>
          <a:p>
            <a:pPr lvl="0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46246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4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9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4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2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450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3066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title</a:t>
            </a:r>
            <a:r>
              <a:rPr lang="lt-LT"/>
              <a:t> </a:t>
            </a:r>
            <a:r>
              <a:rPr lang="lt-LT" err="1"/>
              <a:t>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err="1"/>
              <a:t>Click</a:t>
            </a:r>
            <a:r>
              <a:rPr lang="lt-LT"/>
              <a:t> to </a:t>
            </a:r>
            <a:r>
              <a:rPr lang="lt-LT" err="1"/>
              <a:t>edit</a:t>
            </a:r>
            <a:r>
              <a:rPr lang="lt-LT"/>
              <a:t> </a:t>
            </a:r>
            <a:r>
              <a:rPr lang="lt-LT" err="1"/>
              <a:t>Master</a:t>
            </a:r>
            <a:r>
              <a:rPr lang="lt-LT"/>
              <a:t> </a:t>
            </a:r>
            <a:r>
              <a:rPr lang="lt-LT" err="1"/>
              <a:t>text</a:t>
            </a:r>
            <a:r>
              <a:rPr lang="lt-LT"/>
              <a:t> </a:t>
            </a:r>
            <a:r>
              <a:rPr lang="lt-LT" err="1"/>
              <a:t>styles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990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0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8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7A003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5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073" y="3729189"/>
            <a:ext cx="9385318" cy="1115766"/>
          </a:xfrm>
        </p:spPr>
        <p:txBody>
          <a:bodyPr>
            <a:noAutofit/>
          </a:bodyPr>
          <a:lstStyle/>
          <a:p>
            <a:pPr algn="ctr"/>
            <a:r>
              <a:rPr lang="lt-LT" sz="3200" dirty="0">
                <a:latin typeface="Arial"/>
                <a:cs typeface="Arial"/>
              </a:rPr>
              <a:t>„Pioneer </a:t>
            </a:r>
            <a:r>
              <a:rPr lang="lt-LT" sz="3200" dirty="0" err="1">
                <a:latin typeface="Arial"/>
                <a:cs typeface="Arial"/>
              </a:rPr>
              <a:t>Petroleum</a:t>
            </a:r>
            <a:r>
              <a:rPr lang="lt-LT" sz="3200" dirty="0">
                <a:latin typeface="Arial"/>
                <a:cs typeface="Arial"/>
              </a:rPr>
              <a:t> </a:t>
            </a:r>
            <a:r>
              <a:rPr lang="lt-LT" sz="3200" dirty="0" err="1">
                <a:latin typeface="Arial"/>
                <a:cs typeface="Arial"/>
              </a:rPr>
              <a:t>Corporation</a:t>
            </a:r>
            <a:r>
              <a:rPr lang="lt-LT" sz="3200" dirty="0">
                <a:latin typeface="Arial"/>
                <a:cs typeface="Arial"/>
              </a:rPr>
              <a:t>„</a:t>
            </a:r>
            <a:br>
              <a:rPr lang="lt-LT" sz="3200" dirty="0"/>
            </a:br>
            <a:r>
              <a:rPr lang="lt-LT" sz="3200" dirty="0">
                <a:latin typeface="Arial"/>
                <a:cs typeface="Arial"/>
              </a:rPr>
              <a:t>Atvejo analizė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88909" y="5231223"/>
            <a:ext cx="356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2400" b="1"/>
              <a:t>Parengė:</a:t>
            </a:r>
          </a:p>
          <a:p>
            <a:pPr algn="r"/>
            <a:r>
              <a:rPr lang="lt-LT" sz="2400" b="1"/>
              <a:t>Oskaras </a:t>
            </a:r>
            <a:r>
              <a:rPr lang="lt-LT" sz="2400" b="1" err="1"/>
              <a:t>Zeleniakas</a:t>
            </a:r>
            <a:r>
              <a:rPr lang="lt-LT" sz="2400" b="1"/>
              <a:t>, </a:t>
            </a:r>
            <a:r>
              <a:rPr lang="lt-LT" sz="2400" b="1" err="1"/>
              <a:t>Rugilė</a:t>
            </a:r>
            <a:r>
              <a:rPr lang="lt-LT" sz="2400" b="1"/>
              <a:t> </a:t>
            </a:r>
            <a:r>
              <a:rPr lang="lt-LT" sz="2400" b="1" err="1"/>
              <a:t>Dručiūnaitė</a:t>
            </a:r>
            <a:r>
              <a:rPr lang="lt-LT" sz="2400" b="1"/>
              <a:t>, Indrė </a:t>
            </a:r>
            <a:r>
              <a:rPr lang="lt-LT" sz="2400" b="1" err="1"/>
              <a:t>Dailydytė</a:t>
            </a:r>
            <a:endParaRPr lang="lt-LT" sz="2400" b="1"/>
          </a:p>
          <a:p>
            <a:pPr algn="r"/>
            <a:br>
              <a:rPr lang="lt-LT" sz="2400" b="1"/>
            </a:br>
            <a:endParaRPr lang="lt-LT" sz="2400" b="1"/>
          </a:p>
        </p:txBody>
      </p:sp>
    </p:spTree>
    <p:extLst>
      <p:ext uri="{BB962C8B-B14F-4D97-AF65-F5344CB8AC3E}">
        <p14:creationId xmlns:p14="http://schemas.microsoft.com/office/powerpoint/2010/main" val="178512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C6FE-C68E-486E-BCBE-45614DA3E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3861" y="2181725"/>
            <a:ext cx="6825456" cy="3137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1986</a:t>
            </a:r>
            <a:r>
              <a:rPr lang="lt-LT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m.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Kompanija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restrūkturizavosi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,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todėl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skaičiuojant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vidutinį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augimo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tempą,imamas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laikotarpis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nuo</a:t>
            </a:r>
            <a:r>
              <a:rPr lang="en-US" dirty="0">
                <a:solidFill>
                  <a:schemeClr val="accent2">
                    <a:lumMod val="10000"/>
                  </a:schemeClr>
                </a:solidFill>
                <a:latin typeface="Arial"/>
                <a:cs typeface="Arial"/>
              </a:rPr>
              <a:t> 1987m.</a:t>
            </a:r>
            <a:endParaRPr lang="en-US" dirty="0">
              <a:solidFill>
                <a:schemeClr val="accent2">
                  <a:lumMod val="10000"/>
                </a:schemeClr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i="1" dirty="0">
                <a:solidFill>
                  <a:schemeClr val="accent3"/>
                </a:solidFill>
                <a:latin typeface="Arial"/>
                <a:cs typeface="Arial"/>
              </a:rPr>
              <a:t>Average growth rate = 5,34%</a:t>
            </a:r>
            <a:endParaRPr lang="en-US" i="1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C50FBC-3529-4A90-AF70-1292DF89B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619550"/>
              </p:ext>
            </p:extLst>
          </p:nvPr>
        </p:nvGraphicFramePr>
        <p:xfrm>
          <a:off x="445698" y="1667773"/>
          <a:ext cx="4422906" cy="3774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695">
                  <a:extLst>
                    <a:ext uri="{9D8B030D-6E8A-4147-A177-3AD203B41FA5}">
                      <a16:colId xmlns:a16="http://schemas.microsoft.com/office/drawing/2014/main" val="1680709831"/>
                    </a:ext>
                  </a:extLst>
                </a:gridCol>
                <a:gridCol w="1390141">
                  <a:extLst>
                    <a:ext uri="{9D8B030D-6E8A-4147-A177-3AD203B41FA5}">
                      <a16:colId xmlns:a16="http://schemas.microsoft.com/office/drawing/2014/main" val="2105942680"/>
                    </a:ext>
                  </a:extLst>
                </a:gridCol>
                <a:gridCol w="1484070">
                  <a:extLst>
                    <a:ext uri="{9D8B030D-6E8A-4147-A177-3AD203B41FA5}">
                      <a16:colId xmlns:a16="http://schemas.microsoft.com/office/drawing/2014/main" val="2533494913"/>
                    </a:ext>
                  </a:extLst>
                </a:gridCol>
              </a:tblGrid>
              <a:tr h="73804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effectLst/>
                        </a:rPr>
                        <a:t>Metai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DPS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effectLst/>
                        </a:rPr>
                        <a:t>Pokytis</a:t>
                      </a:r>
                      <a:r>
                        <a:rPr lang="en-US">
                          <a:effectLst/>
                        </a:rPr>
                        <a:t>, %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51639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1,75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934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-14,28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805427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-20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253203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810141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926961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282054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34937"/>
                  </a:ext>
                </a:extLst>
              </a:tr>
              <a:tr h="37956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1990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2,45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11,36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09832"/>
                  </a:ext>
                </a:extLst>
              </a:tr>
            </a:tbl>
          </a:graphicData>
        </a:graphic>
      </p:graphicFrame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0BF6C-7FC5-4737-B993-287AB54D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06" y="3004848"/>
            <a:ext cx="6754483" cy="7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6340-5898-406D-9921-EAB9452F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93" y="553269"/>
            <a:ext cx="9053945" cy="1126868"/>
          </a:xfrm>
        </p:spPr>
        <p:txBody>
          <a:bodyPr>
            <a:normAutofit fontScale="90000"/>
          </a:bodyPr>
          <a:lstStyle/>
          <a:p>
            <a:r>
              <a:rPr lang="lt-LT">
                <a:latin typeface="Arial"/>
                <a:cs typeface="Arial"/>
              </a:rPr>
              <a:t>Dividendų diskontavimo modelis (</a:t>
            </a:r>
            <a:r>
              <a:rPr lang="lt-LT" err="1">
                <a:latin typeface="Arial"/>
                <a:cs typeface="Arial"/>
              </a:rPr>
              <a:t>dividend</a:t>
            </a:r>
            <a:r>
              <a:rPr lang="lt-LT">
                <a:latin typeface="Arial"/>
                <a:cs typeface="Arial"/>
              </a:rPr>
              <a:t> </a:t>
            </a:r>
            <a:r>
              <a:rPr lang="lt-LT" err="1">
                <a:latin typeface="Arial"/>
                <a:cs typeface="Arial"/>
              </a:rPr>
              <a:t>discount</a:t>
            </a:r>
            <a:r>
              <a:rPr lang="lt-LT">
                <a:latin typeface="Arial"/>
                <a:cs typeface="Arial"/>
              </a:rPr>
              <a:t> </a:t>
            </a:r>
            <a:r>
              <a:rPr lang="lt-LT" err="1">
                <a:latin typeface="Arial"/>
                <a:cs typeface="Arial"/>
              </a:rPr>
              <a:t>model</a:t>
            </a:r>
            <a:r>
              <a:rPr lang="lt-LT">
                <a:latin typeface="Arial"/>
                <a:cs typeface="Arial"/>
              </a:rPr>
              <a:t>)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9B9709C-2A54-48BA-A0B6-2548AAEC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2" y="2176597"/>
            <a:ext cx="10027022" cy="36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DBCE-BFBE-48C3-A653-A64F4E9D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755036"/>
            <a:ext cx="9053945" cy="112686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CAPM </a:t>
            </a:r>
            <a:r>
              <a:rPr lang="en-US" err="1">
                <a:latin typeface="Arial"/>
                <a:cs typeface="Arial"/>
              </a:rPr>
              <a:t>modelis</a:t>
            </a:r>
            <a:endParaRPr lang="en-US" err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76D51A-8AAA-41EE-BB5A-C859B366F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70867"/>
              </p:ext>
            </p:extLst>
          </p:nvPr>
        </p:nvGraphicFramePr>
        <p:xfrm>
          <a:off x="646980" y="1840301"/>
          <a:ext cx="2708689" cy="35087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93627">
                  <a:extLst>
                    <a:ext uri="{9D8B030D-6E8A-4147-A177-3AD203B41FA5}">
                      <a16:colId xmlns:a16="http://schemas.microsoft.com/office/drawing/2014/main" val="2507727518"/>
                    </a:ext>
                  </a:extLst>
                </a:gridCol>
                <a:gridCol w="1415062">
                  <a:extLst>
                    <a:ext uri="{9D8B030D-6E8A-4147-A177-3AD203B41FA5}">
                      <a16:colId xmlns:a16="http://schemas.microsoft.com/office/drawing/2014/main" val="1628036120"/>
                    </a:ext>
                  </a:extLst>
                </a:gridCol>
              </a:tblGrid>
              <a:tr h="57038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effectLst/>
                        </a:rPr>
                        <a:t>Metai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S&amp;P 500 index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5352105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-4,9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8006748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21,4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6042058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22,5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180307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6,3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9243746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32,2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0677429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18,5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534257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5,3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4567525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16,8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4250964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31,5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7966790"/>
                  </a:ext>
                </a:extLst>
              </a:tr>
              <a:tr h="2938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-3,2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6504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o vietos rezervavimo ženklas 2">
                <a:extLst>
                  <a:ext uri="{FF2B5EF4-FFF2-40B4-BE49-F238E27FC236}">
                    <a16:creationId xmlns:a16="http://schemas.microsoft.com/office/drawing/2014/main" id="{59984130-C344-4D35-BA58-3F1FBEF0F2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5669" y="1781893"/>
                <a:ext cx="8675648" cy="43473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bg1">
                        <a:lumMod val="50000"/>
                      </a:schemeClr>
                    </a:solidFill>
                    <a:latin typeface="GT Walsheim" charset="0"/>
                    <a:ea typeface="GT Walsheim" charset="0"/>
                    <a:cs typeface="GT Walsheim" charset="0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bg1">
                        <a:lumMod val="50000"/>
                      </a:schemeClr>
                    </a:solidFill>
                    <a:latin typeface="GT Walsheim" charset="0"/>
                    <a:ea typeface="GT Walsheim" charset="0"/>
                    <a:cs typeface="GT Walsheim" charset="0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GT Walsheim" charset="0"/>
                    <a:ea typeface="GT Walsheim" charset="0"/>
                    <a:cs typeface="GT Walsheim" charset="0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bg1">
                        <a:lumMod val="50000"/>
                      </a:schemeClr>
                    </a:solidFill>
                    <a:latin typeface="GT Walsheim" charset="0"/>
                    <a:ea typeface="GT Walsheim" charset="0"/>
                    <a:cs typeface="GT Walsheim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𝑚𝑎𝑟𝑘𝑒𝑡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500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1981−1990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𝑚𝑎𝑟𝑘𝑒𝑡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=14,64 %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𝑝𝑟𝑒𝑚𝑖𝑢𝑚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𝑚𝑎𝑟𝑘𝑒𝑡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𝑓𝑟𝑒𝑒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=14,64 −7,8=6,84 %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=0,12×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1−0,34</m:t>
                          </m:r>
                        </m:e>
                      </m:d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=0,079=7,9 %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𝑓𝑟𝑒𝑒</m:t>
                        </m:r>
                      </m:sub>
                    </m:sSub>
                    <m:r>
                      <a:rPr lang="en-US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i="1" smtClean="0">
                        <a:solidFill>
                          <a:schemeClr val="accent5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l-GR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5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𝑝𝑟𝑒𝑚𝑖𝑢𝑚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=0,078+0,8</m:t>
                      </m:r>
                      <m:r>
                        <a:rPr lang="en-US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×0,0684=0,1327=13,27 %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𝑾𝑨𝑪𝑪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𝟎𝟕𝟗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𝟏𝟑𝟐𝟕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𝟏𝟎𝟓𝟗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𝟓𝟗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ksto vietos rezervavimo ženklas 2">
                <a:extLst>
                  <a:ext uri="{FF2B5EF4-FFF2-40B4-BE49-F238E27FC236}">
                    <a16:creationId xmlns:a16="http://schemas.microsoft.com/office/drawing/2014/main" id="{59984130-C344-4D35-BA58-3F1FBEF0F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69" y="1781893"/>
                <a:ext cx="8675648" cy="4347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08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520E-A353-4D5C-A337-8DCB911D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Bendras</a:t>
            </a:r>
            <a:r>
              <a:rPr lang="en-US">
                <a:latin typeface="Arial"/>
                <a:cs typeface="Arial"/>
              </a:rPr>
              <a:t> WACC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DEBB0-AF54-420A-83E3-E701240B5D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en-US"/>
            </a:br>
            <a:endParaRPr lang="en-US"/>
          </a:p>
        </p:txBody>
      </p:sp>
      <p:pic>
        <p:nvPicPr>
          <p:cNvPr id="5" name="Picture 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49507F7-E887-4D45-9BA1-7CEA0A15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3" t="43227" r="23422" b="33168"/>
          <a:stretch/>
        </p:blipFill>
        <p:spPr>
          <a:xfrm>
            <a:off x="2643691" y="2760810"/>
            <a:ext cx="6235504" cy="17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39150" y="-209644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latin typeface="+mj-lt"/>
                <a:ea typeface="+mj-ea"/>
                <a:cs typeface="+mj-cs"/>
              </a:rPr>
              <a:t>Išvados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ir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pasiūlymai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2"/>
          </p:nvPr>
        </p:nvSpPr>
        <p:spPr>
          <a:xfrm>
            <a:off x="439150" y="1034512"/>
            <a:ext cx="9649729" cy="556440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 algn="just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" algn="just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1. Įmonės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apskaičiuotas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WACC,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kuriuo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naudojantis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buvo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priimami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įmonei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svarbūs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investavimo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sprendimai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yra tik viena iš alternatyvų skaičiuojant WACC remiantis skirtingomis prielaidomis.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114300" algn="just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2. 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Mūsų siūlomas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WACC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yra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9,63%.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Pagal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CAPM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modelį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WACC lygus 10,59%,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pagal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dividendų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diskontavimo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modelį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8,67%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visi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projektai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kurie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yra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mažesni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už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šiuos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procentus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neturėtų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būti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priimami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" algn="just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Vertindama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investicinius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projektus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Pioneer Petroleum Corporation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turėtų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naudoti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keleto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atskirų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padalinių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(multiple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cuttoff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ratios)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vidutinių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svertinių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kapitalo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kaštų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rodiklius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atspindinčią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atskirtų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sektorių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kuriuose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veikia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kompanijos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dukterinės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įmonės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kaštus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kadangi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kiekvieno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padalinio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veiklos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rizika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yra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skirtinga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kapitalo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kaštai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turėtų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būti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paskirstyti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pagal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kiekvieno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sektoriaus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riziką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pPr marL="114300" algn="just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Įmonė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turėtų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apsvarstyti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savo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pasirinktą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skolos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nuosavybės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santykį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Turint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daugiau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skolos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įmonė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gali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padidinti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savo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pelną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efektyvumą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naudojant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turim</a:t>
            </a:r>
            <a:r>
              <a:rPr lang="lt-LT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ą</a:t>
            </a:r>
            <a:r>
              <a:rPr lang="en-US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kapital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tačiau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būtina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įvertinti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tai,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kad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didesnė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skola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kartu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 savimi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atneša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didesn</a:t>
            </a: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riziką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" algn="just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Siekiant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išlaikyti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konkurencingumą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rinkoje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Poneer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Petroleun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Corporation 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turėtų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teikti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prioritetą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investicijoms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į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aplinkosaugos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projektus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kadangi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įmonė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yra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pirmaujanti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gaminant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švaresnę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energiją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konkurentai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indent="-2286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2286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228600" algn="just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520" y="4596855"/>
            <a:ext cx="231648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Turinys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2"/>
          </p:nvPr>
        </p:nvSpPr>
        <p:spPr>
          <a:xfrm>
            <a:off x="838200" y="2313710"/>
            <a:ext cx="9053945" cy="3597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Darbo tikslas, objektas, uždaviniai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Atvejo pristatymas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Dividendų diskontavimo modelis - ar duotas WACC teisingas?</a:t>
            </a:r>
            <a:endParaRPr lang="lt-LT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Bendrojo WACC skaičiavimas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Išvados ir pasiūlymai</a:t>
            </a:r>
          </a:p>
        </p:txBody>
      </p:sp>
    </p:spTree>
    <p:extLst>
      <p:ext uri="{BB962C8B-B14F-4D97-AF65-F5344CB8AC3E}">
        <p14:creationId xmlns:p14="http://schemas.microsoft.com/office/powerpoint/2010/main" val="93180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45" y="436215"/>
            <a:ext cx="9053945" cy="1126868"/>
          </a:xfrm>
        </p:spPr>
        <p:txBody>
          <a:bodyPr>
            <a:normAutofit fontScale="90000"/>
          </a:bodyPr>
          <a:lstStyle/>
          <a:p>
            <a:r>
              <a:rPr lang="lt-LT"/>
              <a:t>Darbo tikslas, objektas, uždaviniai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5245" y="1678674"/>
            <a:ext cx="10830636" cy="480401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lt-LT" b="1">
                <a:solidFill>
                  <a:schemeClr val="tx1"/>
                </a:solidFill>
              </a:rPr>
              <a:t>Darbo tikslas – </a:t>
            </a:r>
            <a:r>
              <a:rPr lang="lt-LT">
                <a:solidFill>
                  <a:schemeClr val="accent3"/>
                </a:solidFill>
              </a:rPr>
              <a:t>išanalizavus Pioneer </a:t>
            </a:r>
            <a:r>
              <a:rPr lang="lt-LT" err="1">
                <a:solidFill>
                  <a:schemeClr val="accent3"/>
                </a:solidFill>
              </a:rPr>
              <a:t>Petroleum</a:t>
            </a:r>
            <a:r>
              <a:rPr lang="lt-LT">
                <a:solidFill>
                  <a:schemeClr val="accent3"/>
                </a:solidFill>
              </a:rPr>
              <a:t> </a:t>
            </a:r>
            <a:r>
              <a:rPr lang="lt-LT" err="1">
                <a:solidFill>
                  <a:schemeClr val="accent3"/>
                </a:solidFill>
              </a:rPr>
              <a:t>Corporation</a:t>
            </a:r>
            <a:r>
              <a:rPr lang="lt-LT">
                <a:solidFill>
                  <a:schemeClr val="accent3"/>
                </a:solidFill>
              </a:rPr>
              <a:t> nustatyti minimalią priimtiną naujos kapitalo investicijos grąžos normą, remiantis pagrindinėmis įmonės kapitalo biudžeto sudarymo metodologijomis</a:t>
            </a:r>
          </a:p>
          <a:p>
            <a:pPr algn="just">
              <a:lnSpc>
                <a:spcPct val="100000"/>
              </a:lnSpc>
            </a:pPr>
            <a:endParaRPr lang="lt-LT">
              <a:solidFill>
                <a:schemeClr val="accent3"/>
              </a:solidFill>
            </a:endParaRPr>
          </a:p>
          <a:p>
            <a:pPr algn="just"/>
            <a:r>
              <a:rPr lang="lt-LT" b="1">
                <a:solidFill>
                  <a:schemeClr val="tx1"/>
                </a:solidFill>
              </a:rPr>
              <a:t>Darbo objektas - </a:t>
            </a:r>
            <a:r>
              <a:rPr lang="lt-LT">
                <a:solidFill>
                  <a:schemeClr val="accent3"/>
                </a:solidFill>
              </a:rPr>
              <a:t>Pioneer </a:t>
            </a:r>
            <a:r>
              <a:rPr lang="lt-LT" err="1">
                <a:solidFill>
                  <a:schemeClr val="accent3"/>
                </a:solidFill>
              </a:rPr>
              <a:t>Petroleum</a:t>
            </a:r>
            <a:r>
              <a:rPr lang="lt-LT">
                <a:solidFill>
                  <a:schemeClr val="accent3"/>
                </a:solidFill>
              </a:rPr>
              <a:t> </a:t>
            </a:r>
            <a:r>
              <a:rPr lang="lt-LT" err="1">
                <a:solidFill>
                  <a:schemeClr val="accent3"/>
                </a:solidFill>
              </a:rPr>
              <a:t>Corporation</a:t>
            </a:r>
            <a:r>
              <a:rPr lang="lt-LT">
                <a:solidFill>
                  <a:schemeClr val="accent3"/>
                </a:solidFill>
              </a:rPr>
              <a:t> </a:t>
            </a:r>
          </a:p>
          <a:p>
            <a:pPr algn="just"/>
            <a:endParaRPr lang="lt-LT">
              <a:solidFill>
                <a:schemeClr val="accent3"/>
              </a:solidFill>
            </a:endParaRPr>
          </a:p>
          <a:p>
            <a:pPr algn="just"/>
            <a:r>
              <a:rPr lang="lt-LT" b="1">
                <a:solidFill>
                  <a:schemeClr val="tx1"/>
                </a:solidFill>
              </a:rPr>
              <a:t>Darbo uždaviniai:</a:t>
            </a:r>
          </a:p>
          <a:p>
            <a:pPr marL="457200" indent="-457200" algn="just">
              <a:buAutoNum type="arabicPeriod"/>
            </a:pPr>
            <a:r>
              <a:rPr lang="lt-LT">
                <a:solidFill>
                  <a:schemeClr val="accent3"/>
                </a:solidFill>
              </a:rPr>
              <a:t>Įvertinti įmonę ir jai priimtiną kapitalo biudžeto politiką</a:t>
            </a:r>
          </a:p>
          <a:p>
            <a:pPr marL="457200" indent="-457200" algn="just">
              <a:buAutoNum type="arabicPeriod"/>
            </a:pPr>
            <a:r>
              <a:rPr lang="lt-LT">
                <a:solidFill>
                  <a:schemeClr val="accent3"/>
                </a:solidFill>
              </a:rPr>
              <a:t>Išanalizuoti galimus metodus siekiant nustatyti minimalią priimtiną kapitalo investicijos grąžos normą</a:t>
            </a:r>
          </a:p>
          <a:p>
            <a:pPr marL="457200" indent="-457200" algn="just">
              <a:buAutoNum type="arabicPeriod"/>
            </a:pPr>
            <a:r>
              <a:rPr lang="lt-LT">
                <a:solidFill>
                  <a:schemeClr val="accent3"/>
                </a:solidFill>
              </a:rPr>
              <a:t>Išskirti tinkamiausią metodą įmonės minimaliai grąžos normai pasiekti</a:t>
            </a:r>
          </a:p>
          <a:p>
            <a:pPr marL="457200" indent="-457200" algn="just">
              <a:buAutoNum type="arabicPeriod"/>
            </a:pPr>
            <a:endParaRPr lang="lt-LT" b="1">
              <a:solidFill>
                <a:schemeClr val="tx1"/>
              </a:solidFill>
            </a:endParaRPr>
          </a:p>
          <a:p>
            <a:pPr marL="457200" indent="-457200" algn="just">
              <a:buAutoNum type="arabicPeriod"/>
            </a:pPr>
            <a:endParaRPr lang="lt-L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1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47003" y="387979"/>
            <a:ext cx="9053945" cy="1126868"/>
          </a:xfrm>
        </p:spPr>
        <p:txBody>
          <a:bodyPr/>
          <a:lstStyle/>
          <a:p>
            <a:r>
              <a:rPr lang="lt-LT" dirty="0"/>
              <a:t>Pioneer </a:t>
            </a:r>
            <a:r>
              <a:rPr lang="lt-LT" dirty="0" err="1"/>
              <a:t>Petroleum</a:t>
            </a:r>
            <a:r>
              <a:rPr lang="lt-LT" dirty="0"/>
              <a:t> </a:t>
            </a:r>
            <a:r>
              <a:rPr lang="lt-LT" dirty="0" err="1"/>
              <a:t>Corporation</a:t>
            </a:r>
            <a:endParaRPr lang="lt-LT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84779571"/>
              </p:ext>
            </p:extLst>
          </p:nvPr>
        </p:nvGraphicFramePr>
        <p:xfrm>
          <a:off x="1991057" y="9723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3325" y="3481408"/>
            <a:ext cx="1269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>
                <a:solidFill>
                  <a:schemeClr val="bg1"/>
                </a:solidFill>
              </a:rPr>
              <a:t>1924m.</a:t>
            </a:r>
            <a:r>
              <a:rPr lang="lt-LT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8710" y="3496285"/>
            <a:ext cx="110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>
                <a:solidFill>
                  <a:schemeClr val="bg1"/>
                </a:solidFill>
              </a:rPr>
              <a:t>1990m.</a:t>
            </a:r>
            <a:r>
              <a:rPr lang="lt-LT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3892" y="3481408"/>
            <a:ext cx="1269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>
                <a:solidFill>
                  <a:schemeClr val="bg1"/>
                </a:solidFill>
              </a:rPr>
              <a:t>1991m.</a:t>
            </a:r>
            <a:r>
              <a:rPr lang="lt-LT"/>
              <a:t>.</a:t>
            </a:r>
          </a:p>
        </p:txBody>
      </p:sp>
      <p:cxnSp>
        <p:nvCxnSpPr>
          <p:cNvPr id="10" name="Alkūninė jungtis 9"/>
          <p:cNvCxnSpPr/>
          <p:nvPr/>
        </p:nvCxnSpPr>
        <p:spPr>
          <a:xfrm rot="5400000" flipH="1" flipV="1">
            <a:off x="3422176" y="2848970"/>
            <a:ext cx="368490" cy="156950"/>
          </a:xfrm>
          <a:prstGeom prst="bentConnector3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Alkūninė jungtis 12"/>
          <p:cNvCxnSpPr/>
          <p:nvPr/>
        </p:nvCxnSpPr>
        <p:spPr>
          <a:xfrm rot="16200000" flipH="1">
            <a:off x="5561463" y="4278573"/>
            <a:ext cx="409433" cy="313898"/>
          </a:xfrm>
          <a:prstGeom prst="bentConnector3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Alkūninė jungtis 14"/>
          <p:cNvCxnSpPr/>
          <p:nvPr/>
        </p:nvCxnSpPr>
        <p:spPr>
          <a:xfrm rot="16200000" flipH="1">
            <a:off x="7638957" y="4333732"/>
            <a:ext cx="511791" cy="30593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aveikslėlis 1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86" t="21479" r="53097" b="14808"/>
          <a:stretch/>
        </p:blipFill>
        <p:spPr>
          <a:xfrm>
            <a:off x="7400878" y="4612679"/>
            <a:ext cx="1900070" cy="2329588"/>
          </a:xfrm>
          <a:prstGeom prst="rect">
            <a:avLst/>
          </a:prstGeom>
        </p:spPr>
      </p:pic>
      <p:cxnSp>
        <p:nvCxnSpPr>
          <p:cNvPr id="17" name="Alkūninė jungtis 16"/>
          <p:cNvCxnSpPr/>
          <p:nvPr/>
        </p:nvCxnSpPr>
        <p:spPr>
          <a:xfrm rot="16200000" flipV="1">
            <a:off x="7939963" y="2859255"/>
            <a:ext cx="498144" cy="323755"/>
          </a:xfrm>
          <a:prstGeom prst="bentConnector3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aveikslėlis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1179" y="4612679"/>
            <a:ext cx="2001388" cy="2001388"/>
          </a:xfrm>
          <a:prstGeom prst="rect">
            <a:avLst/>
          </a:prstGeom>
        </p:spPr>
      </p:pic>
      <p:cxnSp>
        <p:nvCxnSpPr>
          <p:cNvPr id="22" name="Alkūninė jungtis 21"/>
          <p:cNvCxnSpPr/>
          <p:nvPr/>
        </p:nvCxnSpPr>
        <p:spPr>
          <a:xfrm rot="5400000">
            <a:off x="2900381" y="4338191"/>
            <a:ext cx="522984" cy="30821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il prices decline as traders eye easing in supply cuts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96" y="1485555"/>
            <a:ext cx="1781365" cy="10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Alkūninė jungtis 26"/>
          <p:cNvCxnSpPr/>
          <p:nvPr/>
        </p:nvCxnSpPr>
        <p:spPr>
          <a:xfrm rot="5400000" flipH="1" flipV="1">
            <a:off x="5585536" y="2623274"/>
            <a:ext cx="518615" cy="420427"/>
          </a:xfrm>
          <a:prstGeom prst="bentConnector3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6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06BDD60-5B6E-4701-9BEC-01297393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21" y="395732"/>
            <a:ext cx="9053945" cy="1126868"/>
          </a:xfrm>
        </p:spPr>
        <p:txBody>
          <a:bodyPr/>
          <a:lstStyle/>
          <a:p>
            <a:r>
              <a:rPr lang="lt-LT"/>
              <a:t>Atvejis (</a:t>
            </a:r>
            <a:r>
              <a:rPr lang="en-US"/>
              <a:t>2)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F12A9C8-7CEF-4E7F-83D1-2CC412EB9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21" y="1674688"/>
            <a:ext cx="9497601" cy="4147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lt-LT" sz="2000">
              <a:solidFill>
                <a:schemeClr val="accent5">
                  <a:lumMod val="10000"/>
                </a:schemeClr>
              </a:solidFill>
            </a:endParaRPr>
          </a:p>
          <a:p>
            <a:pPr algn="just"/>
            <a:endParaRPr lang="en-US" sz="2000">
              <a:solidFill>
                <a:schemeClr val="accent5">
                  <a:lumMod val="10000"/>
                </a:schemeClr>
              </a:solidFill>
            </a:endParaRPr>
          </a:p>
          <a:p>
            <a:pPr algn="just"/>
            <a:endParaRPr lang="lt-LT" sz="2000">
              <a:solidFill>
                <a:schemeClr val="accent5">
                  <a:lumMod val="10000"/>
                </a:schemeClr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5FACA2B-D05A-48B1-85A3-FD2FB47D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228920"/>
              </p:ext>
            </p:extLst>
          </p:nvPr>
        </p:nvGraphicFramePr>
        <p:xfrm>
          <a:off x="-620485" y="1877786"/>
          <a:ext cx="11887200" cy="3781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08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270AD4-A322-482C-A66E-31135911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0" y="344361"/>
            <a:ext cx="9053945" cy="1126868"/>
          </a:xfrm>
        </p:spPr>
        <p:txBody>
          <a:bodyPr/>
          <a:lstStyle/>
          <a:p>
            <a:r>
              <a:rPr lang="lt-LT"/>
              <a:t>Atvejis (</a:t>
            </a:r>
            <a:r>
              <a:rPr lang="en-US"/>
              <a:t>3)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B6F1012-86B1-4F7F-B9FE-7E334FC6F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959" y="1202191"/>
            <a:ext cx="9053945" cy="44655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lt-LT" sz="2000">
                <a:solidFill>
                  <a:schemeClr val="accent5">
                    <a:lumMod val="10000"/>
                  </a:schemeClr>
                </a:solidFill>
              </a:rPr>
              <a:t>Vidutinio svertinio kapitalo kaštų skaičiavimams buvo naudoti šie duomenys:</a:t>
            </a:r>
          </a:p>
          <a:p>
            <a:endParaRPr lang="en-US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8FB7133-DFEC-4799-B08D-B47815BDB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459117"/>
              </p:ext>
            </p:extLst>
          </p:nvPr>
        </p:nvGraphicFramePr>
        <p:xfrm>
          <a:off x="666263" y="1568772"/>
          <a:ext cx="9371587" cy="458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nis elementas 4" descr="Abacus">
            <a:extLst>
              <a:ext uri="{FF2B5EF4-FFF2-40B4-BE49-F238E27FC236}">
                <a16:creationId xmlns:a16="http://schemas.microsoft.com/office/drawing/2014/main" id="{FB1C0FE3-2DE6-46F2-AC4B-2607B94372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3514" y="5169174"/>
            <a:ext cx="605386" cy="605386"/>
          </a:xfrm>
          <a:prstGeom prst="rect">
            <a:avLst/>
          </a:prstGeom>
        </p:spPr>
      </p:pic>
      <p:pic>
        <p:nvPicPr>
          <p:cNvPr id="12" name="Grafinis elementas 11" descr="Coins">
            <a:extLst>
              <a:ext uri="{FF2B5EF4-FFF2-40B4-BE49-F238E27FC236}">
                <a16:creationId xmlns:a16="http://schemas.microsoft.com/office/drawing/2014/main" id="{333E0AB7-F7D3-48B4-89BA-CF38C406B0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0085" y="4065912"/>
            <a:ext cx="720565" cy="720565"/>
          </a:xfrm>
          <a:prstGeom prst="rect">
            <a:avLst/>
          </a:prstGeom>
        </p:spPr>
      </p:pic>
      <p:pic>
        <p:nvPicPr>
          <p:cNvPr id="14" name="Grafinis elementas 13" descr="Coins">
            <a:extLst>
              <a:ext uri="{FF2B5EF4-FFF2-40B4-BE49-F238E27FC236}">
                <a16:creationId xmlns:a16="http://schemas.microsoft.com/office/drawing/2014/main" id="{09F7C6D2-AF83-4270-A686-609D23C1D2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30085" y="3004920"/>
            <a:ext cx="720565" cy="720565"/>
          </a:xfrm>
          <a:prstGeom prst="rect">
            <a:avLst/>
          </a:prstGeom>
        </p:spPr>
      </p:pic>
      <p:pic>
        <p:nvPicPr>
          <p:cNvPr id="16" name="Grafinis elementas 15" descr="Harvey Balls 55%">
            <a:extLst>
              <a:ext uri="{FF2B5EF4-FFF2-40B4-BE49-F238E27FC236}">
                <a16:creationId xmlns:a16="http://schemas.microsoft.com/office/drawing/2014/main" id="{5DB2248D-0C10-46C5-8B5B-E920E05D15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1747" y="1864328"/>
            <a:ext cx="810567" cy="8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01471" y="668228"/>
            <a:ext cx="9053945" cy="1126868"/>
          </a:xfrm>
        </p:spPr>
        <p:txBody>
          <a:bodyPr>
            <a:normAutofit/>
          </a:bodyPr>
          <a:lstStyle/>
          <a:p>
            <a:r>
              <a:rPr lang="lt-LT"/>
              <a:t>Problema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2"/>
          </p:nvPr>
        </p:nvSpPr>
        <p:spPr>
          <a:xfrm>
            <a:off x="549683" y="1234379"/>
            <a:ext cx="9424456" cy="3597450"/>
          </a:xfrm>
        </p:spPr>
        <p:txBody>
          <a:bodyPr/>
          <a:lstStyle/>
          <a:p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endParaRPr lang="lt-LT" dirty="0">
              <a:solidFill>
                <a:schemeClr val="accent5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Ar priimant </a:t>
            </a:r>
            <a:r>
              <a:rPr lang="pt-BR" dirty="0">
                <a:solidFill>
                  <a:schemeClr val="accent5">
                    <a:lumMod val="10000"/>
                  </a:schemeClr>
                </a:solidFill>
              </a:rPr>
              <a:t>naujos kapitalo investicijos grąžos normą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 įmonės apskaičiuoti vidutiniai kapitalo kaštai buvo teisingi bei kuris metodas (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bendr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lt-LT" dirty="0">
                <a:solidFill>
                  <a:schemeClr val="accent5">
                    <a:lumMod val="10000"/>
                  </a:schemeClr>
                </a:solidFill>
              </a:rPr>
              <a:t>įmonės WACC ar atskirų padalinių WACC naudojimas) tinkamiausias norint rasti minimalią naujų kapitalo investicijų grąžos normą?</a:t>
            </a:r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CF6C7FDC-CAA5-44A7-86F6-7E685A866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41" b="8392"/>
          <a:stretch/>
        </p:blipFill>
        <p:spPr>
          <a:xfrm>
            <a:off x="9276990" y="3269411"/>
            <a:ext cx="2537644" cy="35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7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71CD3A-6AC0-4A4B-8FFF-10EBCF02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590941"/>
            <a:ext cx="9053945" cy="1126868"/>
          </a:xfrm>
        </p:spPr>
        <p:txBody>
          <a:bodyPr>
            <a:normAutofit fontScale="90000"/>
          </a:bodyPr>
          <a:lstStyle/>
          <a:p>
            <a:r>
              <a:rPr lang="lt-LT" dirty="0"/>
              <a:t>Pioneer </a:t>
            </a:r>
            <a:r>
              <a:rPr lang="lt-LT" dirty="0" err="1"/>
              <a:t>Petroleum</a:t>
            </a:r>
            <a:r>
              <a:rPr lang="lt-LT" dirty="0"/>
              <a:t> </a:t>
            </a:r>
            <a:r>
              <a:rPr lang="lt-LT" dirty="0" err="1"/>
              <a:t>Corporation</a:t>
            </a:r>
            <a:r>
              <a:rPr lang="lt-LT" dirty="0"/>
              <a:t> apskaičiuotas WACC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D34C3AD5-1CB0-4772-81F0-9DB2FECC6ED5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571072" y="1962132"/>
                <a:ext cx="11252628" cy="4296365"/>
              </a:xfrm>
            </p:spPr>
            <p:txBody>
              <a:bodyPr/>
              <a:lstStyle/>
              <a:p>
                <a:endParaRPr lang="en-US" i="1" dirty="0">
                  <a:solidFill>
                    <a:schemeClr val="accent5">
                      <a:lumMod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=0,079=7,9 %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endParaRPr lang="en-US" b="0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t-LT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=0,0976=10%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𝑾𝑨𝑪𝑪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𝟎𝟕𝟗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𝟎𝟖𝟗𝟓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D34C3AD5-1CB0-4772-81F0-9DB2FECC6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571072" y="1962132"/>
                <a:ext cx="11252628" cy="429636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10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271CD3A-6AC0-4A4B-8FFF-10EBCF02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72" y="590941"/>
            <a:ext cx="9053945" cy="1126868"/>
          </a:xfrm>
        </p:spPr>
        <p:txBody>
          <a:bodyPr>
            <a:normAutofit fontScale="90000"/>
          </a:bodyPr>
          <a:lstStyle/>
          <a:p>
            <a:r>
              <a:rPr lang="lt-LT" b="1" noProof="0"/>
              <a:t>Dividendų diskontavimo modelis (</a:t>
            </a:r>
            <a:r>
              <a:rPr lang="lt-LT" b="1" noProof="0" err="1"/>
              <a:t>dividend</a:t>
            </a:r>
            <a:r>
              <a:rPr lang="lt-LT" b="1" noProof="0"/>
              <a:t> </a:t>
            </a:r>
            <a:r>
              <a:rPr lang="lt-LT" b="1" noProof="0" err="1"/>
              <a:t>discount</a:t>
            </a:r>
            <a:r>
              <a:rPr lang="lt-LT" b="1" noProof="0"/>
              <a:t> </a:t>
            </a:r>
            <a:r>
              <a:rPr lang="lt-LT" b="1" noProof="0" err="1"/>
              <a:t>model</a:t>
            </a:r>
            <a:r>
              <a:rPr lang="lt-LT" b="1" noProof="0"/>
              <a:t>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D34C3AD5-1CB0-4772-81F0-9DB2FECC6ED5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>
              <a:xfrm>
                <a:off x="571072" y="1962132"/>
                <a:ext cx="11252628" cy="4296365"/>
              </a:xfrm>
            </p:spPr>
            <p:txBody>
              <a:bodyPr/>
              <a:lstStyle/>
              <a:p>
                <a:r>
                  <a:rPr lang="lt-LT" dirty="0">
                    <a:solidFill>
                      <a:schemeClr val="accent5">
                        <a:lumMod val="10000"/>
                      </a:schemeClr>
                    </a:solidFill>
                  </a:rPr>
                  <a:t>Kai augimo norma yra </a:t>
                </a:r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10%, </a:t>
                </a:r>
                <a:r>
                  <a:rPr lang="en-US" dirty="0" err="1">
                    <a:solidFill>
                      <a:schemeClr val="accent5">
                        <a:lumMod val="10000"/>
                      </a:schemeClr>
                    </a:solidFill>
                  </a:rPr>
                  <a:t>tada</a:t>
                </a:r>
                <a: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  <a:t>:</a:t>
                </a:r>
              </a:p>
              <a:p>
                <a:endParaRPr lang="en-US" i="1" dirty="0">
                  <a:solidFill>
                    <a:schemeClr val="accent5">
                      <a:lumMod val="1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=0,12×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1−0,34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=0,079=7,9 %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𝐷𝑃𝑆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𝑘𝑎𝑖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=10%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10000"/>
                    </a:schemeClr>
                  </a:solidFill>
                </a:endParaRPr>
              </a:p>
              <a:p>
                <a:pPr/>
                <a:br>
                  <a:rPr lang="en-US" dirty="0">
                    <a:solidFill>
                      <a:schemeClr val="accent5">
                        <a:lumMod val="10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𝐷𝑃𝑆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=2,45+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2,45</m:t>
                          </m:r>
                          <m:r>
                            <a:rPr lang="en-US" dirty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0" dirty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 70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𝐷𝑃𝑆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2,70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 10=0,1428=14,28 %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b="0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𝑾𝑨𝑪𝑪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𝟎𝟕𝟗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𝟏𝟒𝟐𝟖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𝟏𝟏𝟏𝟎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10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D34C3AD5-1CB0-4772-81F0-9DB2FECC6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xfrm>
                <a:off x="571072" y="1962132"/>
                <a:ext cx="11252628" cy="4296365"/>
              </a:xfrm>
              <a:blipFill>
                <a:blip r:embed="rId3"/>
                <a:stretch>
                  <a:fillRect l="-596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38749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47B9F2653E34282F178030553450D" ma:contentTypeVersion="0" ma:contentTypeDescription="Create a new document." ma:contentTypeScope="" ma:versionID="8aa11cc40c527e2f3d0a37dd8497c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FD5ED-CC90-4CAE-8883-A342577D9D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8CF5F-C681-4911-B9D4-429AA488A4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028EC5-C088-4BC4-B7D0-4678A4EF0C52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757</Words>
  <Application>Microsoft Office PowerPoint</Application>
  <PresentationFormat>Plačiaekranė</PresentationFormat>
  <Paragraphs>143</Paragraphs>
  <Slides>14</Slides>
  <Notes>5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GT Walsheim</vt:lpstr>
      <vt:lpstr>1_Custom Design</vt:lpstr>
      <vt:lpstr>Custom Design</vt:lpstr>
      <vt:lpstr>„Pioneer Petroleum Corporation„ Atvejo analizė</vt:lpstr>
      <vt:lpstr>Turinys</vt:lpstr>
      <vt:lpstr>Darbo tikslas, objektas, uždaviniai</vt:lpstr>
      <vt:lpstr>Pioneer Petroleum Corporation</vt:lpstr>
      <vt:lpstr>Atvejis (2)</vt:lpstr>
      <vt:lpstr>Atvejis (3)</vt:lpstr>
      <vt:lpstr>Problema</vt:lpstr>
      <vt:lpstr>Pioneer Petroleum Corporation apskaičiuotas WACC</vt:lpstr>
      <vt:lpstr>Dividendų diskontavimo modelis (dividend discount model)</vt:lpstr>
      <vt:lpstr>„PowerPoint“ pateiktis</vt:lpstr>
      <vt:lpstr>Dividendų diskontavimo modelis (dividend discount model)</vt:lpstr>
      <vt:lpstr>CAPM modelis</vt:lpstr>
      <vt:lpstr>Bendras WACC</vt:lpstr>
      <vt:lpstr>Išvados ir pasiūlymai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„Pioneer Petroleum Corporation„ Atvejo analizė</dc:title>
  <dc:creator>Rugilė Dručiūnaitė</dc:creator>
  <cp:lastModifiedBy>Oskaras Zeleniakas</cp:lastModifiedBy>
  <cp:revision>9</cp:revision>
  <dcterms:created xsi:type="dcterms:W3CDTF">2020-11-06T10:43:49Z</dcterms:created>
  <dcterms:modified xsi:type="dcterms:W3CDTF">2020-11-08T10:26:34Z</dcterms:modified>
</cp:coreProperties>
</file>