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710" r:id="rId2"/>
    <p:sldMasterId id="2147483754" r:id="rId3"/>
  </p:sldMasterIdLst>
  <p:sldIdLst>
    <p:sldId id="256" r:id="rId4"/>
    <p:sldId id="305" r:id="rId5"/>
    <p:sldId id="304" r:id="rId6"/>
    <p:sldId id="301" r:id="rId7"/>
    <p:sldId id="306" r:id="rId8"/>
    <p:sldId id="307" r:id="rId9"/>
    <p:sldId id="308" r:id="rId10"/>
    <p:sldId id="309" r:id="rId11"/>
    <p:sldId id="265" r:id="rId12"/>
    <p:sldId id="310" r:id="rId13"/>
    <p:sldId id="314" r:id="rId14"/>
    <p:sldId id="299" r:id="rId15"/>
    <p:sldId id="313" r:id="rId16"/>
    <p:sldId id="311" r:id="rId17"/>
    <p:sldId id="312" r:id="rId18"/>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00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82" autoAdjust="0"/>
    <p:restoredTop sz="95673"/>
  </p:normalViewPr>
  <p:slideViewPr>
    <p:cSldViewPr snapToGrid="0">
      <p:cViewPr varScale="1">
        <p:scale>
          <a:sx n="61" d="100"/>
          <a:sy n="61" d="100"/>
        </p:scale>
        <p:origin x="88" y="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62" b="1" i="0" u="none" strike="noStrike" kern="1200" spc="0" baseline="0">
                <a:solidFill>
                  <a:schemeClr val="tx1">
                    <a:lumMod val="65000"/>
                    <a:lumOff val="35000"/>
                  </a:schemeClr>
                </a:solidFill>
                <a:latin typeface="Arial" charset="0"/>
                <a:ea typeface="Arial" charset="0"/>
                <a:cs typeface="Arial" charset="0"/>
              </a:defRPr>
            </a:pPr>
            <a:r>
              <a:rPr lang="lt-LT" b="1" dirty="0"/>
              <a:t>Medienos</a:t>
            </a:r>
            <a:r>
              <a:rPr lang="lt-LT" b="1" baseline="0" dirty="0"/>
              <a:t> gaunamos iš vieno medžio kiekis pagal medžio svorį</a:t>
            </a:r>
            <a:endParaRPr lang="en-US" b="1" dirty="0"/>
          </a:p>
        </c:rich>
      </c:tx>
      <c:layout>
        <c:manualLayout>
          <c:xMode val="edge"/>
          <c:yMode val="edge"/>
          <c:x val="0.16185118803749099"/>
          <c:y val="4.2812697327280623E-2"/>
        </c:manualLayout>
      </c:layout>
      <c:overlay val="0"/>
      <c:spPr>
        <a:noFill/>
        <a:ln>
          <a:noFill/>
        </a:ln>
        <a:effectLst/>
      </c:spPr>
      <c:txPr>
        <a:bodyPr rot="0" spcFirstLastPara="1" vertOverflow="ellipsis" vert="horz" wrap="square" anchor="ctr" anchorCtr="1"/>
        <a:lstStyle/>
        <a:p>
          <a:pPr algn="ctr">
            <a:defRPr sz="1862" b="1" i="0" u="none" strike="noStrike" kern="1200" spc="0" baseline="0">
              <a:solidFill>
                <a:schemeClr val="tx1">
                  <a:lumMod val="65000"/>
                  <a:lumOff val="35000"/>
                </a:schemeClr>
              </a:solidFill>
              <a:latin typeface="Arial" charset="0"/>
              <a:ea typeface="Arial" charset="0"/>
              <a:cs typeface="Arial" charset="0"/>
            </a:defRPr>
          </a:pPr>
          <a:endParaRPr lang="en-US"/>
        </a:p>
      </c:txPr>
    </c:title>
    <c:autoTitleDeleted val="0"/>
    <c:plotArea>
      <c:layout>
        <c:manualLayout>
          <c:layoutTarget val="inner"/>
          <c:xMode val="edge"/>
          <c:yMode val="edge"/>
          <c:x val="0.1143055598084752"/>
          <c:y val="0.18883929793136048"/>
          <c:w val="0.88569444019152499"/>
          <c:h val="0.55629859063825504"/>
        </c:manualLayout>
      </c:layout>
      <c:lineChart>
        <c:grouping val="standard"/>
        <c:varyColors val="0"/>
        <c:ser>
          <c:idx val="0"/>
          <c:order val="0"/>
          <c:tx>
            <c:strRef>
              <c:f>Sheet1!$B$1</c:f>
              <c:strCache>
                <c:ptCount val="1"/>
                <c:pt idx="0">
                  <c:v>Kvadratinės pėdos gaunamos iš vieno medžio</c:v>
                </c:pt>
              </c:strCache>
            </c:strRef>
          </c:tx>
          <c:spPr>
            <a:ln w="38100" cap="rnd">
              <a:solidFill>
                <a:schemeClr val="accent1"/>
              </a:solidFill>
              <a:round/>
            </a:ln>
            <a:effectLst/>
          </c:spPr>
          <c:marker>
            <c:symbol val="none"/>
          </c:marker>
          <c:cat>
            <c:numRef>
              <c:f>Sheet1!$A$2:$A$16</c:f>
              <c:numCache>
                <c:formatCode>General</c:formatCode>
                <c:ptCount val="15"/>
                <c:pt idx="0">
                  <c:v>10</c:v>
                </c:pt>
                <c:pt idx="1">
                  <c:v>11</c:v>
                </c:pt>
                <c:pt idx="2">
                  <c:v>12</c:v>
                </c:pt>
                <c:pt idx="3">
                  <c:v>13</c:v>
                </c:pt>
                <c:pt idx="4">
                  <c:v>14</c:v>
                </c:pt>
                <c:pt idx="5">
                  <c:v>15</c:v>
                </c:pt>
                <c:pt idx="6">
                  <c:v>16</c:v>
                </c:pt>
                <c:pt idx="7">
                  <c:v>17</c:v>
                </c:pt>
                <c:pt idx="8">
                  <c:v>18</c:v>
                </c:pt>
                <c:pt idx="9">
                  <c:v>19</c:v>
                </c:pt>
                <c:pt idx="10">
                  <c:v>20</c:v>
                </c:pt>
                <c:pt idx="11">
                  <c:v>21</c:v>
                </c:pt>
                <c:pt idx="12">
                  <c:v>22</c:v>
                </c:pt>
              </c:numCache>
            </c:numRef>
          </c:cat>
          <c:val>
            <c:numRef>
              <c:f>Sheet1!$B$2:$B$16</c:f>
              <c:numCache>
                <c:formatCode>General</c:formatCode>
                <c:ptCount val="15"/>
                <c:pt idx="0">
                  <c:v>20</c:v>
                </c:pt>
                <c:pt idx="1">
                  <c:v>40</c:v>
                </c:pt>
                <c:pt idx="2">
                  <c:v>60</c:v>
                </c:pt>
                <c:pt idx="3">
                  <c:v>85</c:v>
                </c:pt>
                <c:pt idx="4">
                  <c:v>110</c:v>
                </c:pt>
                <c:pt idx="5">
                  <c:v>145</c:v>
                </c:pt>
                <c:pt idx="6">
                  <c:v>180</c:v>
                </c:pt>
                <c:pt idx="7">
                  <c:v>230</c:v>
                </c:pt>
                <c:pt idx="8">
                  <c:v>280</c:v>
                </c:pt>
                <c:pt idx="9">
                  <c:v>315</c:v>
                </c:pt>
                <c:pt idx="10">
                  <c:v>350</c:v>
                </c:pt>
                <c:pt idx="11">
                  <c:v>385</c:v>
                </c:pt>
                <c:pt idx="12">
                  <c:v>430</c:v>
                </c:pt>
              </c:numCache>
            </c:numRef>
          </c:val>
          <c:smooth val="0"/>
          <c:extLst>
            <c:ext xmlns:c16="http://schemas.microsoft.com/office/drawing/2014/chart" uri="{C3380CC4-5D6E-409C-BE32-E72D297353CC}">
              <c16:uniqueId val="{00000000-51A7-4269-B9D1-01827206E600}"/>
            </c:ext>
          </c:extLst>
        </c:ser>
        <c:dLbls>
          <c:showLegendKey val="0"/>
          <c:showVal val="0"/>
          <c:showCatName val="0"/>
          <c:showSerName val="0"/>
          <c:showPercent val="0"/>
          <c:showBubbleSize val="0"/>
        </c:dLbls>
        <c:smooth val="0"/>
        <c:axId val="874158752"/>
        <c:axId val="940604992"/>
      </c:lineChart>
      <c:catAx>
        <c:axId val="87415875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Arial" charset="0"/>
                    <a:ea typeface="Arial" charset="0"/>
                    <a:cs typeface="Arial" charset="0"/>
                  </a:defRPr>
                </a:pPr>
                <a:r>
                  <a:rPr lang="en-US" sz="1600" b="1" dirty="0" err="1"/>
                  <a:t>Storis</a:t>
                </a:r>
                <a:r>
                  <a:rPr lang="en-US" sz="1600" b="1" dirty="0"/>
                  <a:t> ties </a:t>
                </a:r>
                <a:r>
                  <a:rPr lang="en-US" sz="1600" b="1" dirty="0" err="1"/>
                  <a:t>krūtine</a:t>
                </a:r>
                <a:r>
                  <a:rPr lang="en-US" sz="1600" b="1" dirty="0"/>
                  <a:t> (</a:t>
                </a:r>
                <a:r>
                  <a:rPr lang="en-US" sz="1600" b="1" dirty="0" err="1"/>
                  <a:t>coliais</a:t>
                </a:r>
                <a:r>
                  <a:rPr lang="en-US" sz="1600" b="1" dirty="0"/>
                  <a:t>)</a:t>
                </a:r>
              </a:p>
            </c:rich>
          </c:tx>
          <c:layout>
            <c:manualLayout>
              <c:xMode val="edge"/>
              <c:yMode val="edge"/>
              <c:x val="0.39773673828755624"/>
              <c:y val="0.83595003273378776"/>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Arial" charset="0"/>
                  <a:ea typeface="Arial" charset="0"/>
                  <a:cs typeface="Arial" charset="0"/>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940604992"/>
        <c:crosses val="autoZero"/>
        <c:auto val="1"/>
        <c:lblAlgn val="ctr"/>
        <c:lblOffset val="100"/>
        <c:noMultiLvlLbl val="0"/>
      </c:catAx>
      <c:valAx>
        <c:axId val="940604992"/>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charset="0"/>
                    <a:ea typeface="Arial" charset="0"/>
                    <a:cs typeface="Arial" charset="0"/>
                  </a:defRPr>
                </a:pPr>
                <a:r>
                  <a:rPr lang="lt-LT" sz="1400" b="1" dirty="0"/>
                  <a:t>Kvadratinės pėdos gaunamos iš vieno medžio</a:t>
                </a:r>
                <a:endParaRPr lang="en-US" sz="1400" b="1" dirty="0"/>
              </a:p>
            </c:rich>
          </c:tx>
          <c:layout>
            <c:manualLayout>
              <c:xMode val="edge"/>
              <c:yMode val="edge"/>
              <c:x val="3.0668018901309994E-2"/>
              <c:y val="0.15519870214046166"/>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charset="0"/>
                  <a:ea typeface="Arial" charset="0"/>
                  <a:cs typeface="Arial"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874158752"/>
        <c:crosses val="autoZero"/>
        <c:crossBetween val="between"/>
      </c:valAx>
      <c:spPr>
        <a:noFill/>
        <a:ln w="25400">
          <a:noFill/>
        </a:ln>
        <a:effectLst/>
      </c:spPr>
    </c:plotArea>
    <c:legend>
      <c:legendPos val="b"/>
      <c:layout>
        <c:manualLayout>
          <c:xMode val="edge"/>
          <c:yMode val="edge"/>
          <c:x val="0.27024592168693146"/>
          <c:y val="0.90658899667934945"/>
          <c:w val="0.47611899915839678"/>
          <c:h val="6.7097560672214507E-2"/>
        </c:manualLayout>
      </c:layout>
      <c:overlay val="0"/>
      <c:spPr>
        <a:noFill/>
        <a:ln>
          <a:noFill/>
        </a:ln>
        <a:effectLst/>
      </c:spPr>
      <c:txPr>
        <a:bodyPr rot="0" spcFirstLastPara="1" vertOverflow="ellipsis" vert="horz" wrap="square" anchor="ctr" anchorCtr="1"/>
        <a:lstStyle/>
        <a:p>
          <a:pPr algn="just">
            <a:defRPr sz="1600" b="0" i="0" u="none" strike="noStrike" kern="1200" baseline="0">
              <a:solidFill>
                <a:schemeClr val="tx1">
                  <a:lumMod val="65000"/>
                  <a:lumOff val="35000"/>
                </a:schemeClr>
              </a:solidFill>
              <a:latin typeface="Arial" charset="0"/>
              <a:ea typeface="Arial" charset="0"/>
              <a:cs typeface="Arial" charset="0"/>
            </a:defRPr>
          </a:pPr>
          <a:endParaRPr lang="en-US"/>
        </a:p>
      </c:txPr>
    </c:legend>
    <c:plotVisOnly val="1"/>
    <c:dispBlanksAs val="gap"/>
    <c:showDLblsOverMax val="0"/>
  </c:chart>
  <c:spPr>
    <a:noFill/>
    <a:ln>
      <a:noFill/>
    </a:ln>
    <a:effectLst/>
  </c:spPr>
  <c:txPr>
    <a:bodyPr/>
    <a:lstStyle/>
    <a:p>
      <a:pPr>
        <a:defRPr>
          <a:latin typeface="Arial" charset="0"/>
          <a:ea typeface="Arial" charset="0"/>
          <a:cs typeface="Arial"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dirty="0" err="1"/>
              <a:t>Augimo</a:t>
            </a:r>
            <a:r>
              <a:rPr lang="en-US" sz="2000" dirty="0"/>
              <a:t> </a:t>
            </a:r>
            <a:r>
              <a:rPr lang="en-US" sz="2000" dirty="0" err="1"/>
              <a:t>greitis</a:t>
            </a:r>
            <a:r>
              <a:rPr lang="en-US" sz="2000" dirty="0"/>
              <a:t> per 10 m. </a:t>
            </a:r>
            <a:br>
              <a:rPr lang="lt-LT" sz="2000" dirty="0"/>
            </a:br>
            <a:r>
              <a:rPr lang="en-US" sz="2000" dirty="0"/>
              <a:t>(</a:t>
            </a:r>
            <a:r>
              <a:rPr lang="en-US" sz="2000" dirty="0" err="1"/>
              <a:t>coliais</a:t>
            </a:r>
            <a:r>
              <a:rPr lang="en-US" sz="2000" dirty="0"/>
              <a:t> </a:t>
            </a:r>
            <a:r>
              <a:rPr lang="en-US" sz="2000" dirty="0" err="1"/>
              <a:t>matuojant</a:t>
            </a:r>
            <a:r>
              <a:rPr lang="en-US" sz="2000" dirty="0"/>
              <a:t> </a:t>
            </a:r>
            <a:r>
              <a:rPr lang="en-US" sz="2000" dirty="0" err="1"/>
              <a:t>storį</a:t>
            </a:r>
            <a:r>
              <a:rPr lang="en-US" sz="2000" dirty="0"/>
              <a:t> ties </a:t>
            </a:r>
            <a:r>
              <a:rPr lang="en-US" sz="2000" dirty="0" err="1"/>
              <a:t>krūtine</a:t>
            </a:r>
            <a:r>
              <a:rPr lang="en-US" sz="2000" dirty="0"/>
              <a:t>)</a:t>
            </a:r>
          </a:p>
        </c:rich>
      </c:tx>
      <c:layout>
        <c:manualLayout>
          <c:xMode val="edge"/>
          <c:yMode val="edge"/>
          <c:x val="0.18916837392524907"/>
          <c:y val="4.349148939252847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4093352172276935E-2"/>
          <c:y val="0.35784507400083654"/>
          <c:w val="0.89983811762032906"/>
          <c:h val="0.52630255350622901"/>
        </c:manualLayout>
      </c:layout>
      <c:barChart>
        <c:barDir val="col"/>
        <c:grouping val="clustered"/>
        <c:varyColors val="0"/>
        <c:ser>
          <c:idx val="0"/>
          <c:order val="0"/>
          <c:tx>
            <c:strRef>
              <c:f>Sheet1!$B$1</c:f>
              <c:strCache>
                <c:ptCount val="1"/>
                <c:pt idx="0">
                  <c:v>Augimo greitis per 10 m. (coliais matuojant storį ties krūtine)</c:v>
                </c:pt>
              </c:strCache>
            </c:strRef>
          </c:tx>
          <c:spPr>
            <a:solidFill>
              <a:schemeClr val="accent1"/>
            </a:solidFill>
            <a:ln>
              <a:noFill/>
            </a:ln>
            <a:effectLst/>
          </c:spPr>
          <c:invertIfNegative val="0"/>
          <c:cat>
            <c:strRef>
              <c:f>Sheet1!$A$2:$A$3</c:f>
              <c:strCache>
                <c:ptCount val="2"/>
                <c:pt idx="0">
                  <c:v>Nevalomas miškas</c:v>
                </c:pt>
                <c:pt idx="1">
                  <c:v>Valomas, prižiūrimas miškas</c:v>
                </c:pt>
              </c:strCache>
            </c:strRef>
          </c:cat>
          <c:val>
            <c:numRef>
              <c:f>Sheet1!$B$2:$B$3</c:f>
              <c:numCache>
                <c:formatCode>General</c:formatCode>
                <c:ptCount val="2"/>
                <c:pt idx="0">
                  <c:v>1</c:v>
                </c:pt>
                <c:pt idx="1">
                  <c:v>2</c:v>
                </c:pt>
              </c:numCache>
            </c:numRef>
          </c:val>
          <c:extLst>
            <c:ext xmlns:c16="http://schemas.microsoft.com/office/drawing/2014/chart" uri="{C3380CC4-5D6E-409C-BE32-E72D297353CC}">
              <c16:uniqueId val="{00000000-BAD8-40D0-8249-44D392ABE06D}"/>
            </c:ext>
          </c:extLst>
        </c:ser>
        <c:dLbls>
          <c:showLegendKey val="0"/>
          <c:showVal val="0"/>
          <c:showCatName val="0"/>
          <c:showSerName val="0"/>
          <c:showPercent val="0"/>
          <c:showBubbleSize val="0"/>
        </c:dLbls>
        <c:gapWidth val="219"/>
        <c:overlap val="-27"/>
        <c:axId val="398376296"/>
        <c:axId val="398379904"/>
      </c:barChart>
      <c:catAx>
        <c:axId val="398376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8379904"/>
        <c:crosses val="autoZero"/>
        <c:auto val="1"/>
        <c:lblAlgn val="ctr"/>
        <c:lblOffset val="100"/>
        <c:noMultiLvlLbl val="0"/>
      </c:catAx>
      <c:valAx>
        <c:axId val="398379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8376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lt-LT" sz="2400" b="1" dirty="0">
                <a:solidFill>
                  <a:schemeClr val="accent2">
                    <a:lumMod val="25000"/>
                  </a:schemeClr>
                </a:solidFill>
              </a:rPr>
              <a:t>Miško vertė</a:t>
            </a:r>
            <a:r>
              <a:rPr lang="en-US" sz="2400" b="1" dirty="0">
                <a:solidFill>
                  <a:schemeClr val="accent2">
                    <a:lumMod val="25000"/>
                  </a:schemeClr>
                </a:solidFill>
              </a:rPr>
              <a:t> (USD)</a:t>
            </a:r>
            <a:r>
              <a:rPr lang="lt-LT" sz="2400" b="1" dirty="0">
                <a:solidFill>
                  <a:schemeClr val="accent2">
                    <a:lumMod val="25000"/>
                  </a:schemeClr>
                </a:solidFill>
              </a:rPr>
              <a:t> be kainų augimo ir diskontavimo</a:t>
            </a:r>
            <a:endParaRPr lang="en-US" sz="2400" b="1" dirty="0">
              <a:solidFill>
                <a:schemeClr val="accent2">
                  <a:lumMod val="25000"/>
                </a:schemeClr>
              </a:solidFill>
            </a:endParaRPr>
          </a:p>
        </c:rich>
      </c:tx>
      <c:layout>
        <c:manualLayout>
          <c:xMode val="edge"/>
          <c:yMode val="edge"/>
          <c:x val="0.23702075714168075"/>
          <c:y val="4.369863864474053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55192770039173"/>
          <c:y val="0.15370074596136538"/>
          <c:w val="0.80047337400797247"/>
          <c:h val="0.51544723750535371"/>
        </c:manualLayout>
      </c:layout>
      <c:lineChart>
        <c:grouping val="standard"/>
        <c:varyColors val="0"/>
        <c:ser>
          <c:idx val="0"/>
          <c:order val="0"/>
          <c:tx>
            <c:strRef>
              <c:f>Sheet1!$X$68</c:f>
              <c:strCache>
                <c:ptCount val="1"/>
                <c:pt idx="0">
                  <c:v>Suma nevalant</c:v>
                </c:pt>
              </c:strCache>
            </c:strRef>
          </c:tx>
          <c:spPr>
            <a:ln w="28575" cap="rnd">
              <a:solidFill>
                <a:srgbClr val="FF0000"/>
              </a:solidFill>
              <a:round/>
            </a:ln>
            <a:effectLst/>
          </c:spPr>
          <c:marker>
            <c:symbol val="none"/>
          </c:marker>
          <c:cat>
            <c:numRef>
              <c:f>Sheet1!$W$69:$W$87</c:f>
              <c:numCache>
                <c:formatCode>General</c:formatCode>
                <c:ptCount val="19"/>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numCache>
            </c:numRef>
          </c:cat>
          <c:val>
            <c:numRef>
              <c:f>Sheet1!$X$69:$X$87</c:f>
              <c:numCache>
                <c:formatCode>General</c:formatCode>
                <c:ptCount val="19"/>
                <c:pt idx="0">
                  <c:v>8160</c:v>
                </c:pt>
                <c:pt idx="1">
                  <c:v>10560</c:v>
                </c:pt>
                <c:pt idx="2">
                  <c:v>30624</c:v>
                </c:pt>
                <c:pt idx="3">
                  <c:v>38016</c:v>
                </c:pt>
                <c:pt idx="4">
                  <c:v>82358.399999999994</c:v>
                </c:pt>
                <c:pt idx="5">
                  <c:v>100262.39999999999</c:v>
                </c:pt>
                <c:pt idx="6">
                  <c:v>57256.319999999992</c:v>
                </c:pt>
                <c:pt idx="7">
                  <c:v>75474.239999999991</c:v>
                </c:pt>
                <c:pt idx="8">
                  <c:v>122546.30399999997</c:v>
                </c:pt>
                <c:pt idx="9">
                  <c:v>156586.94399999999</c:v>
                </c:pt>
                <c:pt idx="10">
                  <c:v>232136.21760000003</c:v>
                </c:pt>
                <c:pt idx="11">
                  <c:v>261153.24480000004</c:v>
                </c:pt>
                <c:pt idx="12">
                  <c:v>336569.11679999996</c:v>
                </c:pt>
                <c:pt idx="13">
                  <c:v>370226.02848000004</c:v>
                </c:pt>
                <c:pt idx="14">
                  <c:v>415188.24547200004</c:v>
                </c:pt>
                <c:pt idx="15">
                  <c:v>415188.24547200004</c:v>
                </c:pt>
                <c:pt idx="16">
                  <c:v>454621.77055679995</c:v>
                </c:pt>
                <c:pt idx="17">
                  <c:v>454621.77055679995</c:v>
                </c:pt>
                <c:pt idx="18">
                  <c:v>489243.60637151991</c:v>
                </c:pt>
              </c:numCache>
            </c:numRef>
          </c:val>
          <c:smooth val="0"/>
          <c:extLst>
            <c:ext xmlns:c16="http://schemas.microsoft.com/office/drawing/2014/chart" uri="{C3380CC4-5D6E-409C-BE32-E72D297353CC}">
              <c16:uniqueId val="{00000000-2A0E-4D20-B454-A04B91A98C53}"/>
            </c:ext>
          </c:extLst>
        </c:ser>
        <c:ser>
          <c:idx val="1"/>
          <c:order val="1"/>
          <c:tx>
            <c:strRef>
              <c:f>Sheet1!$Y$68</c:f>
              <c:strCache>
                <c:ptCount val="1"/>
                <c:pt idx="0">
                  <c:v>Suma valant</c:v>
                </c:pt>
              </c:strCache>
            </c:strRef>
          </c:tx>
          <c:spPr>
            <a:ln w="31750" cap="rnd">
              <a:solidFill>
                <a:srgbClr val="002060"/>
              </a:solidFill>
              <a:round/>
            </a:ln>
            <a:effectLst/>
          </c:spPr>
          <c:marker>
            <c:symbol val="none"/>
          </c:marker>
          <c:cat>
            <c:numRef>
              <c:f>Sheet1!$W$69:$W$87</c:f>
              <c:numCache>
                <c:formatCode>General</c:formatCode>
                <c:ptCount val="19"/>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numCache>
            </c:numRef>
          </c:cat>
          <c:val>
            <c:numRef>
              <c:f>Sheet1!$Y$69:$Y$87</c:f>
              <c:numCache>
                <c:formatCode>General</c:formatCode>
                <c:ptCount val="19"/>
                <c:pt idx="0">
                  <c:v>8160</c:v>
                </c:pt>
                <c:pt idx="1">
                  <c:v>22176</c:v>
                </c:pt>
                <c:pt idx="2">
                  <c:v>57955.199999999983</c:v>
                </c:pt>
                <c:pt idx="3">
                  <c:v>117147.35999999999</c:v>
                </c:pt>
                <c:pt idx="4">
                  <c:v>187656.62399999998</c:v>
                </c:pt>
                <c:pt idx="5">
                  <c:v>226964.69279999993</c:v>
                </c:pt>
                <c:pt idx="6">
                  <c:v>259642.47023999994</c:v>
                </c:pt>
                <c:pt idx="7">
                  <c:v>286279.87118399993</c:v>
                </c:pt>
                <c:pt idx="8">
                  <c:v>307787.34572639992</c:v>
                </c:pt>
                <c:pt idx="9">
                  <c:v>325071.92896847997</c:v>
                </c:pt>
                <c:pt idx="10">
                  <c:v>338930.85912062391</c:v>
                </c:pt>
                <c:pt idx="11">
                  <c:v>350030.4447977423</c:v>
                </c:pt>
                <c:pt idx="12">
                  <c:v>358915.06870069087</c:v>
                </c:pt>
                <c:pt idx="13">
                  <c:v>366024.74316917703</c:v>
                </c:pt>
                <c:pt idx="14">
                  <c:v>371713.27075888409</c:v>
                </c:pt>
                <c:pt idx="15">
                  <c:v>376264.4073827531</c:v>
                </c:pt>
                <c:pt idx="16">
                  <c:v>379905.44230316964</c:v>
                </c:pt>
                <c:pt idx="17">
                  <c:v>382818.3204275032</c:v>
                </c:pt>
                <c:pt idx="18">
                  <c:v>385148.64298387745</c:v>
                </c:pt>
              </c:numCache>
            </c:numRef>
          </c:val>
          <c:smooth val="0"/>
          <c:extLst>
            <c:ext xmlns:c16="http://schemas.microsoft.com/office/drawing/2014/chart" uri="{C3380CC4-5D6E-409C-BE32-E72D297353CC}">
              <c16:uniqueId val="{00000001-2A0E-4D20-B454-A04B91A98C53}"/>
            </c:ext>
          </c:extLst>
        </c:ser>
        <c:dLbls>
          <c:showLegendKey val="0"/>
          <c:showVal val="0"/>
          <c:showCatName val="0"/>
          <c:showSerName val="0"/>
          <c:showPercent val="0"/>
          <c:showBubbleSize val="0"/>
        </c:dLbls>
        <c:smooth val="0"/>
        <c:axId val="386414008"/>
        <c:axId val="386414968"/>
      </c:lineChart>
      <c:catAx>
        <c:axId val="386414008"/>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lt-LT" sz="1800" b="1">
                    <a:solidFill>
                      <a:schemeClr val="accent2">
                        <a:lumMod val="25000"/>
                      </a:schemeClr>
                    </a:solidFill>
                  </a:rPr>
                  <a:t>Metai</a:t>
                </a:r>
                <a:endParaRPr lang="en-US" sz="1800" b="1">
                  <a:solidFill>
                    <a:schemeClr val="accent2">
                      <a:lumMod val="25000"/>
                    </a:schemeClr>
                  </a:solidFill>
                </a:endParaRPr>
              </a:p>
            </c:rich>
          </c:tx>
          <c:layout>
            <c:manualLayout>
              <c:xMode val="edge"/>
              <c:yMode val="edge"/>
              <c:x val="0.49946520268653122"/>
              <c:y val="0.7827148341089479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lumMod val="50000"/>
                  </a:schemeClr>
                </a:solidFill>
                <a:latin typeface="+mn-lt"/>
                <a:ea typeface="+mn-ea"/>
                <a:cs typeface="+mn-cs"/>
              </a:defRPr>
            </a:pPr>
            <a:endParaRPr lang="en-US"/>
          </a:p>
        </c:txPr>
        <c:crossAx val="386414968"/>
        <c:crosses val="autoZero"/>
        <c:auto val="1"/>
        <c:lblAlgn val="ctr"/>
        <c:lblOffset val="100"/>
        <c:noMultiLvlLbl val="0"/>
      </c:catAx>
      <c:valAx>
        <c:axId val="386414968"/>
        <c:scaling>
          <c:orientation val="minMax"/>
        </c:scaling>
        <c:delete val="0"/>
        <c:axPos val="l"/>
        <c:majorGridlines>
          <c:spPr>
            <a:ln w="9525" cap="flat" cmpd="sng" algn="ctr">
              <a:solidFill>
                <a:schemeClr val="accent2">
                  <a:lumMod val="50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lt-LT" sz="2000" b="1">
                    <a:solidFill>
                      <a:schemeClr val="accent2">
                        <a:lumMod val="25000"/>
                      </a:schemeClr>
                    </a:solidFill>
                  </a:rPr>
                  <a:t>Suma</a:t>
                </a:r>
                <a:r>
                  <a:rPr lang="lt-LT" sz="2000" b="1" baseline="0">
                    <a:solidFill>
                      <a:schemeClr val="accent2">
                        <a:lumMod val="25000"/>
                      </a:schemeClr>
                    </a:solidFill>
                  </a:rPr>
                  <a:t>, </a:t>
                </a:r>
                <a:r>
                  <a:rPr lang="en-US" sz="2000" b="1" baseline="0">
                    <a:solidFill>
                      <a:schemeClr val="accent2">
                        <a:lumMod val="25000"/>
                      </a:schemeClr>
                    </a:solidFill>
                  </a:rPr>
                  <a:t>$</a:t>
                </a:r>
                <a:endParaRPr lang="en-US" sz="2000" b="1">
                  <a:solidFill>
                    <a:schemeClr val="accent2">
                      <a:lumMod val="25000"/>
                    </a:schemeClr>
                  </a:solidFill>
                </a:endParaRPr>
              </a:p>
            </c:rich>
          </c:tx>
          <c:layout>
            <c:manualLayout>
              <c:xMode val="edge"/>
              <c:yMode val="edge"/>
              <c:x val="1.8874897226665112E-2"/>
              <c:y val="0.32235895248772856"/>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bg2">
                <a:alpha val="94000"/>
              </a:schemeClr>
            </a:solidFill>
          </a:ln>
          <a:effectLst/>
        </c:spPr>
        <c:txPr>
          <a:bodyPr rot="-60000000" spcFirstLastPara="1" vertOverflow="ellipsis" vert="horz" wrap="square" anchor="ctr" anchorCtr="1"/>
          <a:lstStyle/>
          <a:p>
            <a:pPr>
              <a:defRPr sz="1600" b="0" i="0" u="none" strike="noStrike" kern="1200" baseline="0">
                <a:solidFill>
                  <a:schemeClr val="accent2">
                    <a:lumMod val="25000"/>
                  </a:schemeClr>
                </a:solidFill>
                <a:latin typeface="+mn-lt"/>
                <a:ea typeface="+mn-ea"/>
                <a:cs typeface="+mn-cs"/>
              </a:defRPr>
            </a:pPr>
            <a:endParaRPr lang="en-US"/>
          </a:p>
        </c:txPr>
        <c:crossAx val="386414008"/>
        <c:crosses val="autoZero"/>
        <c:crossBetween val="between"/>
      </c:valAx>
      <c:spPr>
        <a:noFill/>
        <a:ln>
          <a:noFill/>
        </a:ln>
        <a:effectLst/>
      </c:spPr>
    </c:plotArea>
    <c:legend>
      <c:legendPos val="b"/>
      <c:layout>
        <c:manualLayout>
          <c:xMode val="edge"/>
          <c:yMode val="edge"/>
          <c:x val="0.30743527824590883"/>
          <c:y val="0.86988450684303509"/>
          <c:w val="0.41649431607524678"/>
          <c:h val="5.7026043564545555E-2"/>
        </c:manualLayout>
      </c:layout>
      <c:overlay val="0"/>
      <c:spPr>
        <a:noFill/>
        <a:ln>
          <a:solidFill>
            <a:schemeClr val="bg2"/>
          </a:solidFill>
        </a:ln>
        <a:effectLst/>
      </c:spPr>
      <c:txPr>
        <a:bodyPr rot="0" spcFirstLastPara="1" vertOverflow="ellipsis" vert="horz" wrap="square" anchor="ctr" anchorCtr="1"/>
        <a:lstStyle/>
        <a:p>
          <a:pPr>
            <a:defRPr sz="20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lt-LT" sz="1800" dirty="0"/>
              <a:t>Medienos</a:t>
            </a:r>
            <a:r>
              <a:rPr lang="lt-LT" sz="1800" baseline="0" dirty="0"/>
              <a:t> kainos pagal klases USD/MBF</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5642946967968736E-2"/>
          <c:y val="0.10745381344382193"/>
          <c:w val="0.92435705303203131"/>
          <c:h val="0.64048559143047146"/>
        </c:manualLayout>
      </c:layout>
      <c:barChart>
        <c:barDir val="col"/>
        <c:grouping val="clustered"/>
        <c:varyColors val="0"/>
        <c:ser>
          <c:idx val="0"/>
          <c:order val="0"/>
          <c:tx>
            <c:strRef>
              <c:f>Sheet1!$W$29</c:f>
              <c:strCache>
                <c:ptCount val="1"/>
                <c:pt idx="0">
                  <c:v>Dollars/MBF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lumMod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Sheet1!$V$30:$V$34</c:f>
              <c:strCache>
                <c:ptCount val="5"/>
                <c:pt idx="0">
                  <c:v>4</c:v>
                </c:pt>
                <c:pt idx="1">
                  <c:v>3</c:v>
                </c:pt>
                <c:pt idx="2">
                  <c:v>2</c:v>
                </c:pt>
                <c:pt idx="3">
                  <c:v>1</c:v>
                </c:pt>
                <c:pt idx="4">
                  <c:v>Veneer</c:v>
                </c:pt>
              </c:strCache>
            </c:strRef>
          </c:cat>
          <c:val>
            <c:numRef>
              <c:f>Sheet1!$W$30:$W$34</c:f>
              <c:numCache>
                <c:formatCode>General</c:formatCode>
                <c:ptCount val="5"/>
                <c:pt idx="0">
                  <c:v>40</c:v>
                </c:pt>
                <c:pt idx="1">
                  <c:v>120</c:v>
                </c:pt>
                <c:pt idx="2">
                  <c:v>260</c:v>
                </c:pt>
                <c:pt idx="3">
                  <c:v>445</c:v>
                </c:pt>
                <c:pt idx="4">
                  <c:v>845</c:v>
                </c:pt>
              </c:numCache>
            </c:numRef>
          </c:val>
          <c:extLst>
            <c:ext xmlns:c16="http://schemas.microsoft.com/office/drawing/2014/chart" uri="{C3380CC4-5D6E-409C-BE32-E72D297353CC}">
              <c16:uniqueId val="{00000000-1120-4798-9918-2800F164C9EF}"/>
            </c:ext>
          </c:extLst>
        </c:ser>
        <c:dLbls>
          <c:showLegendKey val="0"/>
          <c:showVal val="0"/>
          <c:showCatName val="0"/>
          <c:showSerName val="0"/>
          <c:showPercent val="0"/>
          <c:showBubbleSize val="0"/>
        </c:dLbls>
        <c:gapWidth val="219"/>
        <c:overlap val="-27"/>
        <c:axId val="395552048"/>
        <c:axId val="395551720"/>
      </c:barChart>
      <c:catAx>
        <c:axId val="395552048"/>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lt-LT" sz="1600" b="1" dirty="0"/>
                  <a:t>Medienos klasė</a:t>
                </a:r>
                <a:endParaRPr lang="en-US" sz="1600" b="1"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5551720"/>
        <c:crosses val="autoZero"/>
        <c:auto val="1"/>
        <c:lblAlgn val="ctr"/>
        <c:lblOffset val="100"/>
        <c:noMultiLvlLbl val="0"/>
      </c:catAx>
      <c:valAx>
        <c:axId val="395551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lt-LT" sz="1600" b="1" dirty="0"/>
                  <a:t>Medienos kaina</a:t>
                </a:r>
                <a:endParaRPr lang="en-US" sz="1600" b="1"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5552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charset="0"/>
                <a:ea typeface="Arial" charset="0"/>
                <a:cs typeface="Arial" charset="0"/>
              </a:defRPr>
            </a:pPr>
            <a:r>
              <a:rPr lang="lt-LT" b="1" dirty="0"/>
              <a:t>Miško vertė</a:t>
            </a:r>
            <a:r>
              <a:rPr lang="lt-LT" b="1" baseline="0" dirty="0"/>
              <a:t> (USD įvertinus pageidautiną 10</a:t>
            </a:r>
            <a:r>
              <a:rPr lang="en-US" b="1" baseline="0" dirty="0"/>
              <a:t>% gr</a:t>
            </a:r>
            <a:r>
              <a:rPr lang="lt-LT" b="1" baseline="0" dirty="0"/>
              <a:t>ąžą)</a:t>
            </a:r>
            <a:endParaRPr lang="en-US" b="1" dirty="0"/>
          </a:p>
        </c:rich>
      </c:tx>
      <c:layout>
        <c:manualLayout>
          <c:xMode val="edge"/>
          <c:yMode val="edge"/>
          <c:x val="0.21834630146923401"/>
          <c:y val="1.6673711167190859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charset="0"/>
              <a:ea typeface="Arial" charset="0"/>
              <a:cs typeface="Arial" charset="0"/>
            </a:defRPr>
          </a:pPr>
          <a:endParaRPr lang="en-US"/>
        </a:p>
      </c:txPr>
    </c:title>
    <c:autoTitleDeleted val="0"/>
    <c:plotArea>
      <c:layout>
        <c:manualLayout>
          <c:layoutTarget val="inner"/>
          <c:xMode val="edge"/>
          <c:yMode val="edge"/>
          <c:x val="5.9866362154190451E-2"/>
          <c:y val="0.18883929793136048"/>
          <c:w val="0.95091916938250298"/>
          <c:h val="0.55629859063825504"/>
        </c:manualLayout>
      </c:layout>
      <c:lineChart>
        <c:grouping val="standard"/>
        <c:varyColors val="0"/>
        <c:ser>
          <c:idx val="0"/>
          <c:order val="0"/>
          <c:tx>
            <c:strRef>
              <c:f>Sheet1!$B$1</c:f>
              <c:strCache>
                <c:ptCount val="1"/>
                <c:pt idx="0">
                  <c:v>Nevalant</c:v>
                </c:pt>
              </c:strCache>
            </c:strRef>
          </c:tx>
          <c:spPr>
            <a:ln w="38100" cap="rnd">
              <a:solidFill>
                <a:schemeClr val="accent1"/>
              </a:solidFill>
              <a:round/>
            </a:ln>
            <a:effectLst/>
          </c:spPr>
          <c:marker>
            <c:symbol val="none"/>
          </c:marker>
          <c:cat>
            <c:numRef>
              <c:f>Sheet1!$A$2:$A$16</c:f>
              <c:numCache>
                <c:formatCode>General</c:formatCode>
                <c:ptCount val="15"/>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numCache>
            </c:numRef>
          </c:cat>
          <c:val>
            <c:numRef>
              <c:f>Sheet1!$B$2:$B$16</c:f>
              <c:numCache>
                <c:formatCode>General</c:formatCode>
                <c:ptCount val="15"/>
                <c:pt idx="0">
                  <c:v>8160</c:v>
                </c:pt>
                <c:pt idx="1">
                  <c:v>6631.7791852420814</c:v>
                </c:pt>
                <c:pt idx="2">
                  <c:v>12077.976891027405</c:v>
                </c:pt>
                <c:pt idx="3">
                  <c:v>9415.9650171336652</c:v>
                </c:pt>
                <c:pt idx="4">
                  <c:v>12810.688091748752</c:v>
                </c:pt>
                <c:pt idx="5">
                  <c:v>9794.1960218777349</c:v>
                </c:pt>
                <c:pt idx="6">
                  <c:v>3512.5318114555917</c:v>
                </c:pt>
                <c:pt idx="7">
                  <c:v>2907.7811866677162</c:v>
                </c:pt>
                <c:pt idx="8">
                  <c:v>2965.0316282965418</c:v>
                </c:pt>
                <c:pt idx="9">
                  <c:v>2379.3087427966816</c:v>
                </c:pt>
                <c:pt idx="10">
                  <c:v>2215.1558909955329</c:v>
                </c:pt>
                <c:pt idx="11">
                  <c:v>1565.0310436758402</c:v>
                </c:pt>
                <c:pt idx="12">
                  <c:v>1266.6829723820774</c:v>
                </c:pt>
                <c:pt idx="13">
                  <c:v>875.03768443167019</c:v>
                </c:pt>
                <c:pt idx="14">
                  <c:v>616.26995799288352</c:v>
                </c:pt>
              </c:numCache>
            </c:numRef>
          </c:val>
          <c:smooth val="0"/>
          <c:extLst>
            <c:ext xmlns:c16="http://schemas.microsoft.com/office/drawing/2014/chart" uri="{C3380CC4-5D6E-409C-BE32-E72D297353CC}">
              <c16:uniqueId val="{00000000-51A7-4269-B9D1-01827206E600}"/>
            </c:ext>
          </c:extLst>
        </c:ser>
        <c:ser>
          <c:idx val="1"/>
          <c:order val="1"/>
          <c:tx>
            <c:strRef>
              <c:f>Sheet1!$C$1</c:f>
              <c:strCache>
                <c:ptCount val="1"/>
                <c:pt idx="0">
                  <c:v>Valant</c:v>
                </c:pt>
              </c:strCache>
            </c:strRef>
          </c:tx>
          <c:spPr>
            <a:ln w="38100" cap="rnd">
              <a:solidFill>
                <a:schemeClr val="tx1">
                  <a:lumMod val="75000"/>
                </a:schemeClr>
              </a:solidFill>
              <a:round/>
            </a:ln>
            <a:effectLst/>
          </c:spPr>
          <c:marker>
            <c:symbol val="none"/>
          </c:marker>
          <c:cat>
            <c:numRef>
              <c:f>Sheet1!$A$2:$A$16</c:f>
              <c:numCache>
                <c:formatCode>General</c:formatCode>
                <c:ptCount val="15"/>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numCache>
            </c:numRef>
          </c:cat>
          <c:val>
            <c:numRef>
              <c:f>Sheet1!$C$2:$C$16</c:f>
              <c:numCache>
                <c:formatCode>General</c:formatCode>
                <c:ptCount val="15"/>
                <c:pt idx="0">
                  <c:v>8160</c:v>
                </c:pt>
                <c:pt idx="1">
                  <c:v>15444.457967437565</c:v>
                </c:pt>
                <c:pt idx="2">
                  <c:v>25328.152449042562</c:v>
                </c:pt>
                <c:pt idx="3">
                  <c:v>32085.005953799933</c:v>
                </c:pt>
                <c:pt idx="4">
                  <c:v>32634.98493171599</c:v>
                </c:pt>
                <c:pt idx="5">
                  <c:v>25852.632328362379</c:v>
                </c:pt>
                <c:pt idx="6">
                  <c:v>19758.117394414676</c:v>
                </c:pt>
                <c:pt idx="7">
                  <c:v>14952.258883413575</c:v>
                </c:pt>
                <c:pt idx="8">
                  <c:v>11428.258221029406</c:v>
                </c:pt>
                <c:pt idx="9">
                  <c:v>8957.4111267020817</c:v>
                </c:pt>
                <c:pt idx="10">
                  <c:v>7275.3086030896247</c:v>
                </c:pt>
                <c:pt idx="11">
                  <c:v>6153.2010666632614</c:v>
                </c:pt>
                <c:pt idx="12">
                  <c:v>5415.4271592134082</c:v>
                </c:pt>
                <c:pt idx="13">
                  <c:v>4935.4646772277965</c:v>
                </c:pt>
                <c:pt idx="14">
                  <c:v>4625.6834166145563</c:v>
                </c:pt>
              </c:numCache>
            </c:numRef>
          </c:val>
          <c:smooth val="0"/>
          <c:extLst>
            <c:ext xmlns:c16="http://schemas.microsoft.com/office/drawing/2014/chart" uri="{C3380CC4-5D6E-409C-BE32-E72D297353CC}">
              <c16:uniqueId val="{00000001-51A7-4269-B9D1-01827206E600}"/>
            </c:ext>
          </c:extLst>
        </c:ser>
        <c:dLbls>
          <c:showLegendKey val="0"/>
          <c:showVal val="0"/>
          <c:showCatName val="0"/>
          <c:showSerName val="0"/>
          <c:showPercent val="0"/>
          <c:showBubbleSize val="0"/>
        </c:dLbls>
        <c:smooth val="0"/>
        <c:axId val="874158752"/>
        <c:axId val="940604992"/>
      </c:lineChart>
      <c:catAx>
        <c:axId val="87415875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940604992"/>
        <c:crosses val="autoZero"/>
        <c:auto val="1"/>
        <c:lblAlgn val="ctr"/>
        <c:lblOffset val="100"/>
        <c:noMultiLvlLbl val="0"/>
      </c:catAx>
      <c:valAx>
        <c:axId val="9406049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874158752"/>
        <c:crosses val="autoZero"/>
        <c:crossBetween val="between"/>
      </c:valAx>
      <c:spPr>
        <a:noFill/>
        <a:ln w="25400">
          <a:noFill/>
        </a:ln>
        <a:effectLst/>
      </c:spPr>
    </c:plotArea>
    <c:legend>
      <c:legendPos val="b"/>
      <c:layout>
        <c:manualLayout>
          <c:xMode val="edge"/>
          <c:yMode val="edge"/>
          <c:x val="0.337650223348543"/>
          <c:y val="0.93290243932778505"/>
          <c:w val="0.324699448716955"/>
          <c:h val="6.709756067221450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legend>
    <c:plotVisOnly val="1"/>
    <c:dispBlanksAs val="gap"/>
    <c:showDLblsOverMax val="0"/>
  </c:chart>
  <c:spPr>
    <a:noFill/>
    <a:ln>
      <a:noFill/>
    </a:ln>
    <a:effectLst/>
  </c:spPr>
  <c:txPr>
    <a:bodyPr/>
    <a:lstStyle/>
    <a:p>
      <a:pPr>
        <a:defRPr>
          <a:latin typeface="Arial" charset="0"/>
          <a:ea typeface="Arial" charset="0"/>
          <a:cs typeface="Arial"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ulinė skaidrė">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35300" y="4043088"/>
            <a:ext cx="8560955" cy="2305050"/>
          </a:xfrm>
        </p:spPr>
        <p:txBody>
          <a:bodyPr anchor="t">
            <a:normAutofit/>
          </a:bodyPr>
          <a:lstStyle>
            <a:lvl1pPr algn="l">
              <a:defRPr sz="5400"/>
            </a:lvl1pPr>
          </a:lstStyle>
          <a:p>
            <a:r>
              <a:rPr lang="en-US" dirty="0"/>
              <a:t>CLICK TO EDIT MASTER TITLE STYLE</a:t>
            </a:r>
          </a:p>
        </p:txBody>
      </p:sp>
      <p:pic>
        <p:nvPicPr>
          <p:cNvPr id="11" name="Picture 10"/>
          <p:cNvPicPr>
            <a:picLocks noChangeAspect="1"/>
          </p:cNvPicPr>
          <p:nvPr userDrawn="1"/>
        </p:nvPicPr>
        <p:blipFill>
          <a:blip r:embed="rId2"/>
          <a:stretch>
            <a:fillRect/>
          </a:stretch>
        </p:blipFill>
        <p:spPr>
          <a:xfrm>
            <a:off x="509016" y="459481"/>
            <a:ext cx="3647137" cy="1365515"/>
          </a:xfrm>
          <a:prstGeom prst="rect">
            <a:avLst/>
          </a:prstGeom>
        </p:spPr>
      </p:pic>
      <p:sp>
        <p:nvSpPr>
          <p:cNvPr id="7" name="Rectangle 6"/>
          <p:cNvSpPr/>
          <p:nvPr userDrawn="1"/>
        </p:nvSpPr>
        <p:spPr>
          <a:xfrm>
            <a:off x="2521776" y="3493564"/>
            <a:ext cx="1754297"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979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kstas ir paveikslėlis 2">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517136" y="0"/>
            <a:ext cx="7674864" cy="6858000"/>
          </a:xfrm>
        </p:spPr>
        <p:txBody>
          <a:bodyPr/>
          <a:lstStyle/>
          <a:p>
            <a:endParaRPr lang="en-US"/>
          </a:p>
        </p:txBody>
      </p:sp>
      <p:sp>
        <p:nvSpPr>
          <p:cNvPr id="2" name="Title 1"/>
          <p:cNvSpPr>
            <a:spLocks noGrp="1"/>
          </p:cNvSpPr>
          <p:nvPr>
            <p:ph type="title"/>
          </p:nvPr>
        </p:nvSpPr>
        <p:spPr>
          <a:xfrm>
            <a:off x="417576" y="1314510"/>
            <a:ext cx="3576408" cy="1405621"/>
          </a:xfrm>
        </p:spPr>
        <p:txBody>
          <a:bodyPr/>
          <a:lstStyle/>
          <a:p>
            <a:r>
              <a:rPr lang="en-US" dirty="0"/>
              <a:t>Click to edit Master title style</a:t>
            </a:r>
          </a:p>
        </p:txBody>
      </p:sp>
      <p:sp>
        <p:nvSpPr>
          <p:cNvPr id="11" name="Text Placeholder 10"/>
          <p:cNvSpPr>
            <a:spLocks noGrp="1"/>
          </p:cNvSpPr>
          <p:nvPr>
            <p:ph type="body" sz="quarter" idx="14"/>
          </p:nvPr>
        </p:nvSpPr>
        <p:spPr>
          <a:xfrm>
            <a:off x="435864" y="3267940"/>
            <a:ext cx="3576408" cy="3144444"/>
          </a:xfrm>
        </p:spPr>
        <p:txBody>
          <a:bodyPr/>
          <a:lstStyle/>
          <a:p>
            <a:pPr lvl="0"/>
            <a:r>
              <a:rPr lang="en-US"/>
              <a:t>Click to edit Master text styles</a:t>
            </a:r>
          </a:p>
        </p:txBody>
      </p:sp>
    </p:spTree>
    <p:extLst>
      <p:ext uri="{BB962C8B-B14F-4D97-AF65-F5344CB8AC3E}">
        <p14:creationId xmlns:p14="http://schemas.microsoft.com/office/powerpoint/2010/main" val="1692359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tata 1">
    <p:spTree>
      <p:nvGrpSpPr>
        <p:cNvPr id="1" name=""/>
        <p:cNvGrpSpPr/>
        <p:nvPr/>
      </p:nvGrpSpPr>
      <p:grpSpPr>
        <a:xfrm>
          <a:off x="0" y="0"/>
          <a:ext cx="0" cy="0"/>
          <a:chOff x="0" y="0"/>
          <a:chExt cx="0" cy="0"/>
        </a:xfrm>
      </p:grpSpPr>
      <p:sp>
        <p:nvSpPr>
          <p:cNvPr id="5" name="Title 1"/>
          <p:cNvSpPr>
            <a:spLocks noGrp="1"/>
          </p:cNvSpPr>
          <p:nvPr>
            <p:ph type="title"/>
          </p:nvPr>
        </p:nvSpPr>
        <p:spPr>
          <a:xfrm>
            <a:off x="756227" y="755793"/>
            <a:ext cx="5332846" cy="3761509"/>
          </a:xfrm>
        </p:spPr>
        <p:txBody>
          <a:bodyPr/>
          <a:lstStyle/>
          <a:p>
            <a:r>
              <a:rPr lang="en-US"/>
              <a:t>Click to edit Master title style</a:t>
            </a:r>
          </a:p>
        </p:txBody>
      </p:sp>
      <p:sp>
        <p:nvSpPr>
          <p:cNvPr id="7" name="Text Placeholder 8"/>
          <p:cNvSpPr>
            <a:spLocks noGrp="1"/>
          </p:cNvSpPr>
          <p:nvPr>
            <p:ph type="body" sz="quarter" idx="13"/>
          </p:nvPr>
        </p:nvSpPr>
        <p:spPr>
          <a:xfrm>
            <a:off x="6490277" y="2636548"/>
            <a:ext cx="4918075" cy="3574618"/>
          </a:xfrm>
        </p:spPr>
        <p:txBody>
          <a:bodyPr/>
          <a:lstStyle/>
          <a:p>
            <a:pPr lvl="0"/>
            <a:r>
              <a:rPr lang="en-US" dirty="0"/>
              <a:t>Click to edit Master text styles</a:t>
            </a:r>
          </a:p>
        </p:txBody>
      </p:sp>
    </p:spTree>
    <p:extLst>
      <p:ext uri="{BB962C8B-B14F-4D97-AF65-F5344CB8AC3E}">
        <p14:creationId xmlns:p14="http://schemas.microsoft.com/office/powerpoint/2010/main" val="1444113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itata 2">
    <p:spTree>
      <p:nvGrpSpPr>
        <p:cNvPr id="1" name=""/>
        <p:cNvGrpSpPr/>
        <p:nvPr/>
      </p:nvGrpSpPr>
      <p:grpSpPr>
        <a:xfrm>
          <a:off x="0" y="0"/>
          <a:ext cx="0" cy="0"/>
          <a:chOff x="0" y="0"/>
          <a:chExt cx="0" cy="0"/>
        </a:xfrm>
      </p:grpSpPr>
      <p:sp>
        <p:nvSpPr>
          <p:cNvPr id="2" name="Title 1"/>
          <p:cNvSpPr>
            <a:spLocks noGrp="1"/>
          </p:cNvSpPr>
          <p:nvPr>
            <p:ph type="title"/>
          </p:nvPr>
        </p:nvSpPr>
        <p:spPr>
          <a:xfrm>
            <a:off x="1936750" y="2093595"/>
            <a:ext cx="8318500" cy="2707005"/>
          </a:xfrm>
        </p:spPr>
        <p:txBody>
          <a:bodyPr anchor="ctr"/>
          <a:lstStyle>
            <a:lvl1pPr algn="ctr">
              <a:defRPr/>
            </a:lvl1pPr>
          </a:lstStyle>
          <a:p>
            <a:r>
              <a:rPr lang="en-US" dirty="0"/>
              <a:t>Click to edit Master title style</a:t>
            </a:r>
          </a:p>
        </p:txBody>
      </p:sp>
      <p:sp>
        <p:nvSpPr>
          <p:cNvPr id="8" name="Rectangle 7"/>
          <p:cNvSpPr/>
          <p:nvPr userDrawn="1"/>
        </p:nvSpPr>
        <p:spPr>
          <a:xfrm>
            <a:off x="0" y="0"/>
            <a:ext cx="3035300" cy="934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104275" y="172449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9409039" y="5038690"/>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9279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veiksllis ir 3 stulpeliai">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38201" y="3075709"/>
            <a:ext cx="3193472" cy="3075854"/>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5" name="Text Placeholder 6"/>
          <p:cNvSpPr>
            <a:spLocks noGrp="1"/>
          </p:cNvSpPr>
          <p:nvPr>
            <p:ph type="body" sz="quarter" idx="11"/>
          </p:nvPr>
        </p:nvSpPr>
        <p:spPr>
          <a:xfrm>
            <a:off x="4499264" y="3075709"/>
            <a:ext cx="3193472" cy="3075854"/>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6" name="Text Placeholder 6"/>
          <p:cNvSpPr>
            <a:spLocks noGrp="1"/>
          </p:cNvSpPr>
          <p:nvPr>
            <p:ph type="body" sz="quarter" idx="12"/>
          </p:nvPr>
        </p:nvSpPr>
        <p:spPr>
          <a:xfrm>
            <a:off x="8160327" y="3075709"/>
            <a:ext cx="3193472" cy="3075854"/>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9" name="Rectangle 8"/>
          <p:cNvSpPr/>
          <p:nvPr userDrawn="1"/>
        </p:nvSpPr>
        <p:spPr>
          <a:xfrm>
            <a:off x="661924"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4302204"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7963267"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3"/>
          </p:nvPr>
        </p:nvSpPr>
        <p:spPr>
          <a:xfrm>
            <a:off x="0" y="0"/>
            <a:ext cx="12192000" cy="2276475"/>
          </a:xfrm>
        </p:spPr>
        <p:txBody>
          <a:bodyPr/>
          <a:lstStyle/>
          <a:p>
            <a:endParaRPr lang="en-US"/>
          </a:p>
        </p:txBody>
      </p:sp>
    </p:spTree>
    <p:extLst>
      <p:ext uri="{BB962C8B-B14F-4D97-AF65-F5344CB8AC3E}">
        <p14:creationId xmlns:p14="http://schemas.microsoft.com/office/powerpoint/2010/main" val="847814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ys stulpeliai">
    <p:spTree>
      <p:nvGrpSpPr>
        <p:cNvPr id="1" name=""/>
        <p:cNvGrpSpPr/>
        <p:nvPr/>
      </p:nvGrpSpPr>
      <p:grpSpPr>
        <a:xfrm>
          <a:off x="0" y="0"/>
          <a:ext cx="0" cy="0"/>
          <a:chOff x="0" y="0"/>
          <a:chExt cx="0" cy="0"/>
        </a:xfrm>
      </p:grpSpPr>
      <p:sp>
        <p:nvSpPr>
          <p:cNvPr id="6" name="Text Placeholder 6"/>
          <p:cNvSpPr>
            <a:spLocks noGrp="1"/>
          </p:cNvSpPr>
          <p:nvPr>
            <p:ph type="body" sz="quarter" idx="13"/>
          </p:nvPr>
        </p:nvSpPr>
        <p:spPr>
          <a:xfrm>
            <a:off x="838201" y="1773528"/>
            <a:ext cx="3193472" cy="4323629"/>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7" name="Text Placeholder 6"/>
          <p:cNvSpPr>
            <a:spLocks noGrp="1"/>
          </p:cNvSpPr>
          <p:nvPr>
            <p:ph type="body" sz="quarter" idx="14"/>
          </p:nvPr>
        </p:nvSpPr>
        <p:spPr>
          <a:xfrm>
            <a:off x="4499264" y="1773528"/>
            <a:ext cx="3193472" cy="4323629"/>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8" name="Text Placeholder 6"/>
          <p:cNvSpPr>
            <a:spLocks noGrp="1"/>
          </p:cNvSpPr>
          <p:nvPr>
            <p:ph type="body" sz="quarter" idx="15"/>
          </p:nvPr>
        </p:nvSpPr>
        <p:spPr>
          <a:xfrm>
            <a:off x="8160327" y="1773528"/>
            <a:ext cx="3193472" cy="4323629"/>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9" name="Rectangle 8"/>
          <p:cNvSpPr/>
          <p:nvPr userDrawn="1"/>
        </p:nvSpPr>
        <p:spPr>
          <a:xfrm>
            <a:off x="646302"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286582"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947645"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3271520" cy="853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441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punktai">
    <p:spTree>
      <p:nvGrpSpPr>
        <p:cNvPr id="1" name=""/>
        <p:cNvGrpSpPr/>
        <p:nvPr/>
      </p:nvGrpSpPr>
      <p:grpSpPr>
        <a:xfrm>
          <a:off x="0" y="0"/>
          <a:ext cx="0" cy="0"/>
          <a:chOff x="0" y="0"/>
          <a:chExt cx="0" cy="0"/>
        </a:xfrm>
      </p:grpSpPr>
      <p:sp>
        <p:nvSpPr>
          <p:cNvPr id="6" name="Text Placeholder 6"/>
          <p:cNvSpPr>
            <a:spLocks noGrp="1"/>
          </p:cNvSpPr>
          <p:nvPr>
            <p:ph type="body" sz="quarter" idx="13"/>
          </p:nvPr>
        </p:nvSpPr>
        <p:spPr>
          <a:xfrm>
            <a:off x="1004460" y="1907453"/>
            <a:ext cx="4396739" cy="1740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9" name="Rectangle 8"/>
          <p:cNvSpPr/>
          <p:nvPr userDrawn="1"/>
        </p:nvSpPr>
        <p:spPr>
          <a:xfrm>
            <a:off x="791778" y="160484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6"/>
          <p:cNvSpPr>
            <a:spLocks noGrp="1"/>
          </p:cNvSpPr>
          <p:nvPr>
            <p:ph type="body" sz="quarter" idx="14"/>
          </p:nvPr>
        </p:nvSpPr>
        <p:spPr>
          <a:xfrm>
            <a:off x="1004460" y="4284893"/>
            <a:ext cx="4396739" cy="1740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13" name="Rectangle 12"/>
          <p:cNvSpPr/>
          <p:nvPr userDrawn="1"/>
        </p:nvSpPr>
        <p:spPr>
          <a:xfrm>
            <a:off x="791778" y="398228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6"/>
          <p:cNvSpPr>
            <a:spLocks noGrp="1"/>
          </p:cNvSpPr>
          <p:nvPr>
            <p:ph type="body" sz="quarter" idx="15"/>
          </p:nvPr>
        </p:nvSpPr>
        <p:spPr>
          <a:xfrm>
            <a:off x="6889750" y="1907453"/>
            <a:ext cx="4396739" cy="1740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15" name="Rectangle 14"/>
          <p:cNvSpPr/>
          <p:nvPr userDrawn="1"/>
        </p:nvSpPr>
        <p:spPr>
          <a:xfrm>
            <a:off x="6677068" y="160484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6"/>
          <p:cNvSpPr>
            <a:spLocks noGrp="1"/>
          </p:cNvSpPr>
          <p:nvPr>
            <p:ph type="body" sz="quarter" idx="16"/>
          </p:nvPr>
        </p:nvSpPr>
        <p:spPr>
          <a:xfrm>
            <a:off x="6889750" y="4284893"/>
            <a:ext cx="4396739" cy="1740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17" name="Rectangle 16"/>
          <p:cNvSpPr/>
          <p:nvPr userDrawn="1"/>
        </p:nvSpPr>
        <p:spPr>
          <a:xfrm>
            <a:off x="6677068" y="398228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0320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fik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hart Placeholder 3"/>
          <p:cNvSpPr>
            <a:spLocks noGrp="1"/>
          </p:cNvSpPr>
          <p:nvPr>
            <p:ph type="chart" sz="quarter" idx="10"/>
          </p:nvPr>
        </p:nvSpPr>
        <p:spPr>
          <a:xfrm>
            <a:off x="838200" y="2156460"/>
            <a:ext cx="5010150" cy="3956050"/>
          </a:xfrm>
        </p:spPr>
        <p:txBody>
          <a:bodyPr/>
          <a:lstStyle/>
          <a:p>
            <a:endParaRPr lang="en-US"/>
          </a:p>
        </p:txBody>
      </p:sp>
      <p:sp>
        <p:nvSpPr>
          <p:cNvPr id="5" name="Chart Placeholder 3"/>
          <p:cNvSpPr>
            <a:spLocks noGrp="1"/>
          </p:cNvSpPr>
          <p:nvPr>
            <p:ph type="chart" sz="quarter" idx="11"/>
          </p:nvPr>
        </p:nvSpPr>
        <p:spPr>
          <a:xfrm>
            <a:off x="6172511" y="2156460"/>
            <a:ext cx="5010150" cy="3956050"/>
          </a:xfrm>
        </p:spPr>
        <p:txBody>
          <a:bodyPr/>
          <a:lstStyle/>
          <a:p>
            <a:endParaRPr lang="en-US"/>
          </a:p>
        </p:txBody>
      </p:sp>
    </p:spTree>
    <p:extLst>
      <p:ext uri="{BB962C8B-B14F-4D97-AF65-F5344CB8AC3E}">
        <p14:creationId xmlns:p14="http://schemas.microsoft.com/office/powerpoint/2010/main" val="2072726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fika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hart Placeholder 5"/>
          <p:cNvSpPr>
            <a:spLocks noGrp="1"/>
          </p:cNvSpPr>
          <p:nvPr>
            <p:ph type="chart" sz="quarter" idx="10"/>
          </p:nvPr>
        </p:nvSpPr>
        <p:spPr>
          <a:xfrm>
            <a:off x="838200" y="2156460"/>
            <a:ext cx="9561513" cy="4019550"/>
          </a:xfrm>
        </p:spPr>
        <p:txBody>
          <a:bodyPr/>
          <a:lstStyle/>
          <a:p>
            <a:endParaRPr lang="en-US"/>
          </a:p>
        </p:txBody>
      </p:sp>
    </p:spTree>
    <p:extLst>
      <p:ext uri="{BB962C8B-B14F-4D97-AF65-F5344CB8AC3E}">
        <p14:creationId xmlns:p14="http://schemas.microsoft.com/office/powerpoint/2010/main" val="1850680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ruktūr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Click to edit Master title style</a:t>
            </a:r>
            <a:endParaRPr lang="en-US"/>
          </a:p>
        </p:txBody>
      </p:sp>
      <p:sp>
        <p:nvSpPr>
          <p:cNvPr id="4" name="SmartArt Placeholder 3"/>
          <p:cNvSpPr>
            <a:spLocks noGrp="1"/>
          </p:cNvSpPr>
          <p:nvPr>
            <p:ph type="dgm" sz="quarter" idx="10"/>
          </p:nvPr>
        </p:nvSpPr>
        <p:spPr>
          <a:xfrm>
            <a:off x="838200" y="2041525"/>
            <a:ext cx="8929255" cy="4221163"/>
          </a:xfrm>
        </p:spPr>
        <p:txBody>
          <a:bodyPr/>
          <a:lstStyle/>
          <a:p>
            <a:endParaRPr lang="en-US"/>
          </a:p>
        </p:txBody>
      </p:sp>
    </p:spTree>
    <p:extLst>
      <p:ext uri="{BB962C8B-B14F-4D97-AF65-F5344CB8AC3E}">
        <p14:creationId xmlns:p14="http://schemas.microsoft.com/office/powerpoint/2010/main" val="1438821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ntel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Click to edit Master title style</a:t>
            </a:r>
            <a:endParaRPr lang="en-US"/>
          </a:p>
        </p:txBody>
      </p:sp>
      <p:sp>
        <p:nvSpPr>
          <p:cNvPr id="6" name="Table Placeholder 5"/>
          <p:cNvSpPr>
            <a:spLocks noGrp="1"/>
          </p:cNvSpPr>
          <p:nvPr>
            <p:ph type="tbl" sz="quarter" idx="10"/>
          </p:nvPr>
        </p:nvSpPr>
        <p:spPr>
          <a:xfrm>
            <a:off x="838200" y="2041525"/>
            <a:ext cx="8929688" cy="4110038"/>
          </a:xfrm>
        </p:spPr>
        <p:txBody>
          <a:bodyPr/>
          <a:lstStyle/>
          <a:p>
            <a:endParaRPr lang="en-US"/>
          </a:p>
        </p:txBody>
      </p:sp>
    </p:spTree>
    <p:extLst>
      <p:ext uri="{BB962C8B-B14F-4D97-AF65-F5344CB8AC3E}">
        <p14:creationId xmlns:p14="http://schemas.microsoft.com/office/powerpoint/2010/main" val="1613774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ulinė skaidrė 2">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458527" y="3102776"/>
            <a:ext cx="5396345" cy="3481198"/>
          </a:xfrm>
        </p:spPr>
        <p:txBody>
          <a:bodyPr anchor="t">
            <a:normAutofit/>
          </a:bodyPr>
          <a:lstStyle>
            <a:lvl1pPr algn="l">
              <a:defRPr sz="5400"/>
            </a:lvl1pPr>
          </a:lstStyle>
          <a:p>
            <a:r>
              <a:rPr lang="en-US" dirty="0"/>
              <a:t>CLICK TO EDIT MASTER TITLE STYLE</a:t>
            </a:r>
          </a:p>
        </p:txBody>
      </p:sp>
      <p:sp>
        <p:nvSpPr>
          <p:cNvPr id="7" name="Rectangle 6"/>
          <p:cNvSpPr/>
          <p:nvPr userDrawn="1"/>
        </p:nvSpPr>
        <p:spPr>
          <a:xfrm>
            <a:off x="5946098" y="2667741"/>
            <a:ext cx="1754297"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stretch>
            <a:fillRect/>
          </a:stretch>
        </p:blipFill>
        <p:spPr>
          <a:xfrm>
            <a:off x="509016" y="459481"/>
            <a:ext cx="3647137" cy="1365515"/>
          </a:xfrm>
          <a:prstGeom prst="rect">
            <a:avLst/>
          </a:prstGeom>
        </p:spPr>
      </p:pic>
    </p:spTree>
    <p:extLst>
      <p:ext uri="{BB962C8B-B14F-4D97-AF65-F5344CB8AC3E}">
        <p14:creationId xmlns:p14="http://schemas.microsoft.com/office/powerpoint/2010/main" val="208534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aveikslėlis">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lstStyle/>
          <a:p>
            <a:endParaRPr lang="en-US"/>
          </a:p>
        </p:txBody>
      </p:sp>
    </p:spTree>
    <p:extLst>
      <p:ext uri="{BB962C8B-B14F-4D97-AF65-F5344CB8AC3E}">
        <p14:creationId xmlns:p14="http://schemas.microsoft.com/office/powerpoint/2010/main" val="357432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aveikslėlių koliažas">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096000" cy="6850063"/>
          </a:xfrm>
        </p:spPr>
        <p:txBody>
          <a:bodyPr/>
          <a:lstStyle/>
          <a:p>
            <a:endParaRPr lang="en-US"/>
          </a:p>
        </p:txBody>
      </p:sp>
      <p:sp>
        <p:nvSpPr>
          <p:cNvPr id="9" name="Picture Placeholder 8"/>
          <p:cNvSpPr>
            <a:spLocks noGrp="1"/>
          </p:cNvSpPr>
          <p:nvPr>
            <p:ph type="pic" sz="quarter" idx="11"/>
          </p:nvPr>
        </p:nvSpPr>
        <p:spPr>
          <a:xfrm>
            <a:off x="6096000" y="2276475"/>
            <a:ext cx="6096000" cy="4573588"/>
          </a:xfrm>
        </p:spPr>
        <p:txBody>
          <a:bodyPr/>
          <a:lstStyle/>
          <a:p>
            <a:endParaRPr lang="en-US"/>
          </a:p>
        </p:txBody>
      </p:sp>
      <p:sp>
        <p:nvSpPr>
          <p:cNvPr id="11" name="Picture Placeholder 10"/>
          <p:cNvSpPr>
            <a:spLocks noGrp="1"/>
          </p:cNvSpPr>
          <p:nvPr>
            <p:ph type="pic" sz="quarter" idx="12"/>
          </p:nvPr>
        </p:nvSpPr>
        <p:spPr>
          <a:xfrm>
            <a:off x="6096000" y="0"/>
            <a:ext cx="6096000" cy="2276475"/>
          </a:xfrm>
        </p:spPr>
        <p:txBody>
          <a:bodyPr/>
          <a:lstStyle/>
          <a:p>
            <a:endParaRPr lang="en-US"/>
          </a:p>
        </p:txBody>
      </p:sp>
    </p:spTree>
    <p:extLst>
      <p:ext uri="{BB962C8B-B14F-4D97-AF65-F5344CB8AC3E}">
        <p14:creationId xmlns:p14="http://schemas.microsoft.com/office/powerpoint/2010/main" val="1884147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Mišraus turinio koliažas">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6096000" cy="6850063"/>
          </a:xfrm>
        </p:spPr>
        <p:txBody>
          <a:bodyPr/>
          <a:lstStyle/>
          <a:p>
            <a:endParaRPr lang="en-US"/>
          </a:p>
        </p:txBody>
      </p:sp>
      <p:sp>
        <p:nvSpPr>
          <p:cNvPr id="7" name="Picture Placeholder 8"/>
          <p:cNvSpPr>
            <a:spLocks noGrp="1"/>
          </p:cNvSpPr>
          <p:nvPr>
            <p:ph type="pic" sz="quarter" idx="11"/>
          </p:nvPr>
        </p:nvSpPr>
        <p:spPr>
          <a:xfrm>
            <a:off x="6096000" y="2276475"/>
            <a:ext cx="6096000" cy="4573588"/>
          </a:xfrm>
        </p:spPr>
        <p:txBody>
          <a:bodyPr/>
          <a:lstStyle/>
          <a:p>
            <a:endParaRPr lang="en-US"/>
          </a:p>
        </p:txBody>
      </p:sp>
      <p:sp>
        <p:nvSpPr>
          <p:cNvPr id="10" name="Text Placeholder 9"/>
          <p:cNvSpPr>
            <a:spLocks noGrp="1"/>
          </p:cNvSpPr>
          <p:nvPr>
            <p:ph type="body" sz="quarter" idx="12"/>
          </p:nvPr>
        </p:nvSpPr>
        <p:spPr>
          <a:xfrm>
            <a:off x="6423660" y="320041"/>
            <a:ext cx="5394960" cy="1691640"/>
          </a:xfrm>
        </p:spPr>
        <p:txBody>
          <a:bodyPr/>
          <a:lstStyle/>
          <a:p>
            <a:pPr lvl="0"/>
            <a:r>
              <a:rPr lang="en-US" dirty="0"/>
              <a:t>Click to edit Master text styles</a:t>
            </a:r>
          </a:p>
        </p:txBody>
      </p:sp>
    </p:spTree>
    <p:extLst>
      <p:ext uri="{BB962C8B-B14F-4D97-AF65-F5344CB8AC3E}">
        <p14:creationId xmlns:p14="http://schemas.microsoft.com/office/powerpoint/2010/main" val="1317228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ontaktai">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496455" y="599440"/>
            <a:ext cx="3103721" cy="1162056"/>
          </a:xfrm>
          <a:prstGeom prst="rect">
            <a:avLst/>
          </a:prstGeom>
        </p:spPr>
      </p:pic>
      <p:sp>
        <p:nvSpPr>
          <p:cNvPr id="8" name="Text Placeholder 7"/>
          <p:cNvSpPr>
            <a:spLocks noGrp="1"/>
          </p:cNvSpPr>
          <p:nvPr>
            <p:ph type="body" sz="quarter" idx="10"/>
          </p:nvPr>
        </p:nvSpPr>
        <p:spPr>
          <a:xfrm>
            <a:off x="6389255" y="4279271"/>
            <a:ext cx="5394325" cy="2033905"/>
          </a:xfrm>
        </p:spPr>
        <p:txBody>
          <a:bodyPr/>
          <a:lstStyle/>
          <a:p>
            <a:pPr lvl="0"/>
            <a:r>
              <a:rPr lang="en-US" dirty="0"/>
              <a:t>Click to edit Master text styles</a:t>
            </a:r>
          </a:p>
        </p:txBody>
      </p:sp>
      <p:sp>
        <p:nvSpPr>
          <p:cNvPr id="10" name="Title 1"/>
          <p:cNvSpPr>
            <a:spLocks noGrp="1"/>
          </p:cNvSpPr>
          <p:nvPr>
            <p:ph type="ctrTitle" hasCustomPrompt="1"/>
          </p:nvPr>
        </p:nvSpPr>
        <p:spPr>
          <a:xfrm>
            <a:off x="6389255" y="3221287"/>
            <a:ext cx="5396345" cy="833120"/>
          </a:xfrm>
        </p:spPr>
        <p:txBody>
          <a:bodyPr anchor="b">
            <a:normAutofit/>
          </a:bodyPr>
          <a:lstStyle>
            <a:lvl1pPr algn="l">
              <a:defRPr sz="5400"/>
            </a:lvl1pPr>
          </a:lstStyle>
          <a:p>
            <a:r>
              <a:rPr lang="en-US" dirty="0"/>
              <a:t>PAVADINIMAS</a:t>
            </a:r>
          </a:p>
        </p:txBody>
      </p:sp>
      <p:sp>
        <p:nvSpPr>
          <p:cNvPr id="12" name="Rectangle 11"/>
          <p:cNvSpPr/>
          <p:nvPr userDrawn="1"/>
        </p:nvSpPr>
        <p:spPr>
          <a:xfrm>
            <a:off x="5849598" y="2855328"/>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60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ekstas">
    <p:spTree>
      <p:nvGrpSpPr>
        <p:cNvPr id="1" name=""/>
        <p:cNvGrpSpPr/>
        <p:nvPr/>
      </p:nvGrpSpPr>
      <p:grpSpPr>
        <a:xfrm>
          <a:off x="0" y="0"/>
          <a:ext cx="0" cy="0"/>
          <a:chOff x="0" y="0"/>
          <a:chExt cx="0" cy="0"/>
        </a:xfrm>
      </p:grpSpPr>
      <p:sp>
        <p:nvSpPr>
          <p:cNvPr id="2" name="Title 1"/>
          <p:cNvSpPr>
            <a:spLocks noGrp="1"/>
          </p:cNvSpPr>
          <p:nvPr>
            <p:ph type="title"/>
          </p:nvPr>
        </p:nvSpPr>
        <p:spPr>
          <a:xfrm>
            <a:off x="838200" y="1186842"/>
            <a:ext cx="9053945" cy="1126868"/>
          </a:xfrm>
        </p:spPr>
        <p:txBody>
          <a:bodyPr/>
          <a:lstStyle/>
          <a:p>
            <a:r>
              <a:rPr lang="lt-LT" dirty="0" err="1"/>
              <a:t>Click</a:t>
            </a:r>
            <a:r>
              <a:rPr lang="lt-LT" dirty="0"/>
              <a:t> to </a:t>
            </a:r>
            <a:r>
              <a:rPr lang="lt-LT" dirty="0" err="1"/>
              <a:t>edit</a:t>
            </a:r>
            <a:r>
              <a:rPr lang="lt-LT" dirty="0"/>
              <a:t> </a:t>
            </a:r>
            <a:r>
              <a:rPr lang="lt-LT" dirty="0" err="1"/>
              <a:t>Master</a:t>
            </a:r>
            <a:r>
              <a:rPr lang="lt-LT" dirty="0"/>
              <a:t> </a:t>
            </a:r>
            <a:r>
              <a:rPr lang="lt-LT" dirty="0" err="1"/>
              <a:t>title</a:t>
            </a:r>
            <a:r>
              <a:rPr lang="lt-LT" dirty="0"/>
              <a:t> </a:t>
            </a:r>
            <a:r>
              <a:rPr lang="lt-LT" dirty="0" err="1"/>
              <a:t>style</a:t>
            </a:r>
            <a:endParaRPr lang="en-US" dirty="0"/>
          </a:p>
        </p:txBody>
      </p:sp>
      <p:sp>
        <p:nvSpPr>
          <p:cNvPr id="6" name="Text Placeholder 5"/>
          <p:cNvSpPr>
            <a:spLocks noGrp="1"/>
          </p:cNvSpPr>
          <p:nvPr>
            <p:ph type="body" sz="quarter" idx="12"/>
          </p:nvPr>
        </p:nvSpPr>
        <p:spPr>
          <a:xfrm>
            <a:off x="838200" y="2512405"/>
            <a:ext cx="9053945" cy="3597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Tree>
    <p:extLst>
      <p:ext uri="{BB962C8B-B14F-4D97-AF65-F5344CB8AC3E}">
        <p14:creationId xmlns:p14="http://schemas.microsoft.com/office/powerpoint/2010/main" val="2862831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Skyriaus pavadinima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a:t>CLICK TO EDIT MASTER TITLE STYLE</a:t>
            </a:r>
          </a:p>
        </p:txBody>
      </p:sp>
      <p:sp>
        <p:nvSpPr>
          <p:cNvPr id="5" name="Rectangle 4"/>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stretch>
            <a:fillRect/>
          </a:stretch>
        </p:blipFill>
        <p:spPr>
          <a:xfrm>
            <a:off x="10163004" y="5874868"/>
            <a:ext cx="1447800" cy="444500"/>
          </a:xfrm>
          <a:prstGeom prst="rect">
            <a:avLst/>
          </a:prstGeom>
        </p:spPr>
      </p:pic>
    </p:spTree>
    <p:extLst>
      <p:ext uri="{BB962C8B-B14F-4D97-AF65-F5344CB8AC3E}">
        <p14:creationId xmlns:p14="http://schemas.microsoft.com/office/powerpoint/2010/main" val="504832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Grafik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hart Placeholder 3"/>
          <p:cNvSpPr>
            <a:spLocks noGrp="1"/>
          </p:cNvSpPr>
          <p:nvPr>
            <p:ph type="chart" sz="quarter" idx="10"/>
          </p:nvPr>
        </p:nvSpPr>
        <p:spPr>
          <a:xfrm>
            <a:off x="838200" y="2156460"/>
            <a:ext cx="5010150" cy="3956050"/>
          </a:xfrm>
        </p:spPr>
        <p:txBody>
          <a:bodyPr/>
          <a:lstStyle/>
          <a:p>
            <a:endParaRPr lang="en-US"/>
          </a:p>
        </p:txBody>
      </p:sp>
      <p:sp>
        <p:nvSpPr>
          <p:cNvPr id="5" name="Chart Placeholder 3"/>
          <p:cNvSpPr>
            <a:spLocks noGrp="1"/>
          </p:cNvSpPr>
          <p:nvPr>
            <p:ph type="chart" sz="quarter" idx="11"/>
          </p:nvPr>
        </p:nvSpPr>
        <p:spPr>
          <a:xfrm>
            <a:off x="6172511" y="2156460"/>
            <a:ext cx="5010150" cy="3956050"/>
          </a:xfrm>
        </p:spPr>
        <p:txBody>
          <a:bodyPr/>
          <a:lstStyle/>
          <a:p>
            <a:endParaRPr lang="en-US"/>
          </a:p>
        </p:txBody>
      </p:sp>
    </p:spTree>
    <p:extLst>
      <p:ext uri="{BB962C8B-B14F-4D97-AF65-F5344CB8AC3E}">
        <p14:creationId xmlns:p14="http://schemas.microsoft.com/office/powerpoint/2010/main" val="10385056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Struktūr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Click to edit Master title style</a:t>
            </a:r>
            <a:endParaRPr lang="en-US"/>
          </a:p>
        </p:txBody>
      </p:sp>
      <p:sp>
        <p:nvSpPr>
          <p:cNvPr id="4" name="SmartArt Placeholder 3"/>
          <p:cNvSpPr>
            <a:spLocks noGrp="1"/>
          </p:cNvSpPr>
          <p:nvPr>
            <p:ph type="dgm" sz="quarter" idx="10"/>
          </p:nvPr>
        </p:nvSpPr>
        <p:spPr>
          <a:xfrm>
            <a:off x="838200" y="2041525"/>
            <a:ext cx="8929255" cy="4221163"/>
          </a:xfrm>
        </p:spPr>
        <p:txBody>
          <a:bodyPr/>
          <a:lstStyle/>
          <a:p>
            <a:endParaRPr lang="en-US"/>
          </a:p>
        </p:txBody>
      </p:sp>
    </p:spTree>
    <p:extLst>
      <p:ext uri="{BB962C8B-B14F-4D97-AF65-F5344CB8AC3E}">
        <p14:creationId xmlns:p14="http://schemas.microsoft.com/office/powerpoint/2010/main" val="3714710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ulinė skaidrė">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483671" y="449990"/>
            <a:ext cx="3672482" cy="1375005"/>
          </a:xfrm>
          <a:prstGeom prst="rect">
            <a:avLst/>
          </a:prstGeom>
        </p:spPr>
      </p:pic>
      <p:sp>
        <p:nvSpPr>
          <p:cNvPr id="2" name="Title 1"/>
          <p:cNvSpPr>
            <a:spLocks noGrp="1"/>
          </p:cNvSpPr>
          <p:nvPr>
            <p:ph type="ctrTitle" hasCustomPrompt="1"/>
          </p:nvPr>
        </p:nvSpPr>
        <p:spPr>
          <a:xfrm>
            <a:off x="3035300" y="4043088"/>
            <a:ext cx="8560955" cy="2305050"/>
          </a:xfrm>
        </p:spPr>
        <p:txBody>
          <a:bodyPr anchor="t">
            <a:normAutofit/>
          </a:bodyPr>
          <a:lstStyle>
            <a:lvl1pPr algn="l">
              <a:defRPr sz="5400"/>
            </a:lvl1pPr>
          </a:lstStyle>
          <a:p>
            <a:r>
              <a:rPr lang="en-US" dirty="0"/>
              <a:t>CLICK TO EDIT MASTER TITLE STYLE</a:t>
            </a:r>
          </a:p>
        </p:txBody>
      </p:sp>
      <p:sp>
        <p:nvSpPr>
          <p:cNvPr id="7" name="Rectangle 6"/>
          <p:cNvSpPr/>
          <p:nvPr userDrawn="1"/>
        </p:nvSpPr>
        <p:spPr>
          <a:xfrm>
            <a:off x="2521776" y="3493564"/>
            <a:ext cx="1754297"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946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ulinė skaidrė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483671" y="449990"/>
            <a:ext cx="3672482" cy="1375005"/>
          </a:xfrm>
          <a:prstGeom prst="rect">
            <a:avLst/>
          </a:prstGeom>
        </p:spPr>
      </p:pic>
      <p:sp>
        <p:nvSpPr>
          <p:cNvPr id="6" name="Title 1"/>
          <p:cNvSpPr>
            <a:spLocks noGrp="1"/>
          </p:cNvSpPr>
          <p:nvPr>
            <p:ph type="ctrTitle" hasCustomPrompt="1"/>
          </p:nvPr>
        </p:nvSpPr>
        <p:spPr>
          <a:xfrm>
            <a:off x="6458527" y="3102776"/>
            <a:ext cx="5396345" cy="3481198"/>
          </a:xfrm>
        </p:spPr>
        <p:txBody>
          <a:bodyPr anchor="t">
            <a:normAutofit/>
          </a:bodyPr>
          <a:lstStyle>
            <a:lvl1pPr algn="l">
              <a:defRPr sz="5400"/>
            </a:lvl1pPr>
          </a:lstStyle>
          <a:p>
            <a:r>
              <a:rPr lang="en-US" dirty="0"/>
              <a:t>CLICK TO EDIT MASTER TITLE STYLE</a:t>
            </a:r>
          </a:p>
        </p:txBody>
      </p:sp>
      <p:sp>
        <p:nvSpPr>
          <p:cNvPr id="7" name="Rectangle 6"/>
          <p:cNvSpPr/>
          <p:nvPr userDrawn="1"/>
        </p:nvSpPr>
        <p:spPr>
          <a:xfrm>
            <a:off x="5946098" y="2667741"/>
            <a:ext cx="1754297"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994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ulinė skaidrė 3">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458528" y="3338945"/>
            <a:ext cx="5396345" cy="3186462"/>
          </a:xfrm>
        </p:spPr>
        <p:txBody>
          <a:bodyPr anchor="t">
            <a:normAutofit/>
          </a:bodyPr>
          <a:lstStyle>
            <a:lvl1pPr algn="l">
              <a:defRPr sz="5400"/>
            </a:lvl1pPr>
          </a:lstStyle>
          <a:p>
            <a:r>
              <a:rPr lang="en-US" dirty="0"/>
              <a:t>CLICK TO EDIT MASTER TITLE STYLE</a:t>
            </a:r>
          </a:p>
        </p:txBody>
      </p:sp>
      <p:sp>
        <p:nvSpPr>
          <p:cNvPr id="7" name="Rectangle 6"/>
          <p:cNvSpPr/>
          <p:nvPr userDrawn="1"/>
        </p:nvSpPr>
        <p:spPr>
          <a:xfrm>
            <a:off x="6096000" y="2869785"/>
            <a:ext cx="1410475" cy="134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6796736" y="586110"/>
            <a:ext cx="2970720" cy="1112258"/>
          </a:xfrm>
          <a:prstGeom prst="rect">
            <a:avLst/>
          </a:prstGeom>
        </p:spPr>
      </p:pic>
      <p:sp>
        <p:nvSpPr>
          <p:cNvPr id="10" name="Picture Placeholder 9"/>
          <p:cNvSpPr>
            <a:spLocks noGrp="1"/>
          </p:cNvSpPr>
          <p:nvPr>
            <p:ph type="pic" sz="quarter" idx="10"/>
          </p:nvPr>
        </p:nvSpPr>
        <p:spPr>
          <a:xfrm>
            <a:off x="0" y="0"/>
            <a:ext cx="6096000" cy="6858000"/>
          </a:xfrm>
        </p:spPr>
        <p:txBody>
          <a:bodyPr/>
          <a:lstStyle/>
          <a:p>
            <a:endParaRPr lang="en-US"/>
          </a:p>
        </p:txBody>
      </p:sp>
    </p:spTree>
    <p:extLst>
      <p:ext uri="{BB962C8B-B14F-4D97-AF65-F5344CB8AC3E}">
        <p14:creationId xmlns:p14="http://schemas.microsoft.com/office/powerpoint/2010/main" val="13630465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ulinė skaidrė 3">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6796736" y="586111"/>
            <a:ext cx="2967867" cy="1111192"/>
          </a:xfrm>
          <a:prstGeom prst="rect">
            <a:avLst/>
          </a:prstGeom>
        </p:spPr>
      </p:pic>
      <p:sp>
        <p:nvSpPr>
          <p:cNvPr id="6" name="Title 1"/>
          <p:cNvSpPr>
            <a:spLocks noGrp="1"/>
          </p:cNvSpPr>
          <p:nvPr>
            <p:ph type="ctrTitle" hasCustomPrompt="1"/>
          </p:nvPr>
        </p:nvSpPr>
        <p:spPr>
          <a:xfrm>
            <a:off x="6458528" y="3338945"/>
            <a:ext cx="5396345" cy="3186462"/>
          </a:xfrm>
        </p:spPr>
        <p:txBody>
          <a:bodyPr anchor="t">
            <a:normAutofit/>
          </a:bodyPr>
          <a:lstStyle>
            <a:lvl1pPr algn="l">
              <a:defRPr sz="5400"/>
            </a:lvl1pPr>
          </a:lstStyle>
          <a:p>
            <a:r>
              <a:rPr lang="en-US" dirty="0"/>
              <a:t>CLICK TO EDIT MASTER TITLE STYLE</a:t>
            </a:r>
          </a:p>
        </p:txBody>
      </p:sp>
      <p:sp>
        <p:nvSpPr>
          <p:cNvPr id="7" name="Rectangle 6"/>
          <p:cNvSpPr/>
          <p:nvPr userDrawn="1"/>
        </p:nvSpPr>
        <p:spPr>
          <a:xfrm>
            <a:off x="6096000" y="2869785"/>
            <a:ext cx="1410475" cy="134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0" y="0"/>
            <a:ext cx="6096000" cy="6858000"/>
          </a:xfrm>
        </p:spPr>
        <p:txBody>
          <a:bodyPr/>
          <a:lstStyle/>
          <a:p>
            <a:endParaRPr lang="en-US"/>
          </a:p>
        </p:txBody>
      </p:sp>
    </p:spTree>
    <p:extLst>
      <p:ext uri="{BB962C8B-B14F-4D97-AF65-F5344CB8AC3E}">
        <p14:creationId xmlns:p14="http://schemas.microsoft.com/office/powerpoint/2010/main" val="1442358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uriny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4640580" cy="6858000"/>
          </a:xfrm>
        </p:spPr>
        <p:txBody>
          <a:bodyPr/>
          <a:lstStyle/>
          <a:p>
            <a:endParaRPr lang="en-US"/>
          </a:p>
        </p:txBody>
      </p:sp>
      <p:sp>
        <p:nvSpPr>
          <p:cNvPr id="6" name="Title 1"/>
          <p:cNvSpPr>
            <a:spLocks noGrp="1"/>
          </p:cNvSpPr>
          <p:nvPr>
            <p:ph type="title"/>
          </p:nvPr>
        </p:nvSpPr>
        <p:spPr>
          <a:xfrm>
            <a:off x="6054725" y="1889760"/>
            <a:ext cx="5483860" cy="833120"/>
          </a:xfrm>
        </p:spPr>
        <p:txBody>
          <a:bodyPr/>
          <a:lstStyle/>
          <a:p>
            <a:endParaRPr lang="en-US" dirty="0"/>
          </a:p>
        </p:txBody>
      </p:sp>
      <p:sp>
        <p:nvSpPr>
          <p:cNvPr id="8" name="Text Placeholder 8"/>
          <p:cNvSpPr>
            <a:spLocks noGrp="1"/>
          </p:cNvSpPr>
          <p:nvPr>
            <p:ph type="body" sz="quarter" idx="14"/>
          </p:nvPr>
        </p:nvSpPr>
        <p:spPr>
          <a:xfrm>
            <a:off x="6055360" y="3024493"/>
            <a:ext cx="5483225" cy="3345510"/>
          </a:xfrm>
        </p:spPr>
        <p:txBody>
          <a:bodyPr/>
          <a:lstStyle>
            <a:lvl1pPr marL="457200" marR="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lvl1p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lvl="0"/>
            <a:endParaRPr lang="lt-LT" dirty="0"/>
          </a:p>
          <a:p>
            <a:pPr lvl="0"/>
            <a:endParaRPr lang="lt-LT" dirty="0"/>
          </a:p>
        </p:txBody>
      </p:sp>
    </p:spTree>
    <p:extLst>
      <p:ext uri="{BB962C8B-B14F-4D97-AF65-F5344CB8AC3E}">
        <p14:creationId xmlns:p14="http://schemas.microsoft.com/office/powerpoint/2010/main" val="20881847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as">
    <p:spTree>
      <p:nvGrpSpPr>
        <p:cNvPr id="1" name=""/>
        <p:cNvGrpSpPr/>
        <p:nvPr/>
      </p:nvGrpSpPr>
      <p:grpSpPr>
        <a:xfrm>
          <a:off x="0" y="0"/>
          <a:ext cx="0" cy="0"/>
          <a:chOff x="0" y="0"/>
          <a:chExt cx="0" cy="0"/>
        </a:xfrm>
      </p:grpSpPr>
      <p:sp>
        <p:nvSpPr>
          <p:cNvPr id="2" name="Title 1"/>
          <p:cNvSpPr>
            <a:spLocks noGrp="1"/>
          </p:cNvSpPr>
          <p:nvPr>
            <p:ph type="title"/>
          </p:nvPr>
        </p:nvSpPr>
        <p:spPr>
          <a:xfrm>
            <a:off x="838200" y="1186842"/>
            <a:ext cx="9053945" cy="1126868"/>
          </a:xfrm>
        </p:spPr>
        <p:txBody>
          <a:bodyPr/>
          <a:lstStyle/>
          <a:p>
            <a:r>
              <a:rPr lang="lt-LT" dirty="0" err="1"/>
              <a:t>Click</a:t>
            </a:r>
            <a:r>
              <a:rPr lang="lt-LT" dirty="0"/>
              <a:t> to </a:t>
            </a:r>
            <a:r>
              <a:rPr lang="lt-LT" dirty="0" err="1"/>
              <a:t>edit</a:t>
            </a:r>
            <a:r>
              <a:rPr lang="lt-LT" dirty="0"/>
              <a:t> </a:t>
            </a:r>
            <a:r>
              <a:rPr lang="lt-LT" dirty="0" err="1"/>
              <a:t>Master</a:t>
            </a:r>
            <a:r>
              <a:rPr lang="lt-LT" dirty="0"/>
              <a:t> </a:t>
            </a:r>
            <a:r>
              <a:rPr lang="lt-LT" dirty="0" err="1"/>
              <a:t>title</a:t>
            </a:r>
            <a:r>
              <a:rPr lang="lt-LT" dirty="0"/>
              <a:t> </a:t>
            </a:r>
            <a:r>
              <a:rPr lang="lt-LT" dirty="0" err="1"/>
              <a:t>style</a:t>
            </a:r>
            <a:endParaRPr lang="en-US" dirty="0"/>
          </a:p>
        </p:txBody>
      </p:sp>
      <p:sp>
        <p:nvSpPr>
          <p:cNvPr id="6" name="Text Placeholder 5"/>
          <p:cNvSpPr>
            <a:spLocks noGrp="1"/>
          </p:cNvSpPr>
          <p:nvPr>
            <p:ph type="body" sz="quarter" idx="12"/>
          </p:nvPr>
        </p:nvSpPr>
        <p:spPr>
          <a:xfrm>
            <a:off x="838200" y="2512405"/>
            <a:ext cx="9053945" cy="3597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Tree>
    <p:extLst>
      <p:ext uri="{BB962C8B-B14F-4D97-AF65-F5344CB8AC3E}">
        <p14:creationId xmlns:p14="http://schemas.microsoft.com/office/powerpoint/2010/main" val="9334997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aveikslėlis ir tekstas">
    <p:spTree>
      <p:nvGrpSpPr>
        <p:cNvPr id="1" name=""/>
        <p:cNvGrpSpPr/>
        <p:nvPr/>
      </p:nvGrpSpPr>
      <p:grpSpPr>
        <a:xfrm>
          <a:off x="0" y="0"/>
          <a:ext cx="0" cy="0"/>
          <a:chOff x="0" y="0"/>
          <a:chExt cx="0" cy="0"/>
        </a:xfrm>
      </p:grpSpPr>
      <p:sp>
        <p:nvSpPr>
          <p:cNvPr id="2" name="Title 1"/>
          <p:cNvSpPr>
            <a:spLocks noGrp="1"/>
          </p:cNvSpPr>
          <p:nvPr>
            <p:ph type="title"/>
          </p:nvPr>
        </p:nvSpPr>
        <p:spPr>
          <a:xfrm>
            <a:off x="4176591" y="1392063"/>
            <a:ext cx="6796209" cy="1216922"/>
          </a:xfrm>
        </p:spPr>
        <p:txBody>
          <a:bodyPr anchor="b"/>
          <a:lstStyle/>
          <a:p>
            <a:r>
              <a:rPr lang="en-US" dirty="0"/>
              <a:t>Click to edit Master title style</a:t>
            </a:r>
          </a:p>
        </p:txBody>
      </p:sp>
      <p:sp>
        <p:nvSpPr>
          <p:cNvPr id="10" name="Text Placeholder 9"/>
          <p:cNvSpPr>
            <a:spLocks noGrp="1"/>
          </p:cNvSpPr>
          <p:nvPr>
            <p:ph type="body" sz="quarter" idx="14"/>
          </p:nvPr>
        </p:nvSpPr>
        <p:spPr>
          <a:xfrm>
            <a:off x="4176568" y="2909455"/>
            <a:ext cx="6796088" cy="3178897"/>
          </a:xfrm>
        </p:spPr>
        <p:txBody>
          <a:bodyPr>
            <a:normAutofit/>
          </a:bodyPr>
          <a:lstStyle>
            <a:lvl1pPr>
              <a:defRPr sz="2000"/>
            </a:lvl1pPr>
          </a:lstStyle>
          <a:p>
            <a:pPr lvl="0"/>
            <a:r>
              <a:rPr lang="en-US" dirty="0"/>
              <a:t>Click to edit Master text styles</a:t>
            </a:r>
          </a:p>
        </p:txBody>
      </p:sp>
      <p:sp>
        <p:nvSpPr>
          <p:cNvPr id="8" name="Picture Placeholder 7"/>
          <p:cNvSpPr>
            <a:spLocks noGrp="1"/>
          </p:cNvSpPr>
          <p:nvPr>
            <p:ph type="pic" sz="quarter" idx="13"/>
          </p:nvPr>
        </p:nvSpPr>
        <p:spPr>
          <a:xfrm>
            <a:off x="0" y="7938"/>
            <a:ext cx="3035300" cy="6842125"/>
          </a:xfrm>
        </p:spPr>
        <p:txBody>
          <a:bodyPr/>
          <a:lstStyle/>
          <a:p>
            <a:endParaRPr lang="en-US"/>
          </a:p>
        </p:txBody>
      </p:sp>
    </p:spTree>
    <p:extLst>
      <p:ext uri="{BB962C8B-B14F-4D97-AF65-F5344CB8AC3E}">
        <p14:creationId xmlns:p14="http://schemas.microsoft.com/office/powerpoint/2010/main" val="16475089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kyriaus pavadinima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a:t>CLICK TO EDIT MASTER TITLE STYLE</a:t>
            </a:r>
          </a:p>
        </p:txBody>
      </p:sp>
      <p:sp>
        <p:nvSpPr>
          <p:cNvPr id="5" name="Rectangle 4"/>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stretch>
            <a:fillRect/>
          </a:stretch>
        </p:blipFill>
        <p:spPr>
          <a:xfrm>
            <a:off x="10163004" y="5893918"/>
            <a:ext cx="1447800" cy="444500"/>
          </a:xfrm>
          <a:prstGeom prst="rect">
            <a:avLst/>
          </a:prstGeom>
        </p:spPr>
      </p:pic>
    </p:spTree>
    <p:extLst>
      <p:ext uri="{BB962C8B-B14F-4D97-AF65-F5344CB8AC3E}">
        <p14:creationId xmlns:p14="http://schemas.microsoft.com/office/powerpoint/2010/main" val="8867182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kyriaus pavadinimas 2">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9943144" y="4727407"/>
            <a:ext cx="1943100" cy="1765468"/>
          </a:xfrm>
          <a:noFill/>
          <a:ln>
            <a:noFill/>
          </a:ln>
        </p:spPr>
        <p:txBody>
          <a:bodyPr anchor="b">
            <a:normAutofit/>
          </a:bodyPr>
          <a:lstStyle>
            <a:lvl1pPr algn="r">
              <a:defRPr sz="9600" b="1">
                <a:solidFill>
                  <a:schemeClr val="tx1"/>
                </a:solidFill>
                <a:latin typeface="GT Walsheim" charset="0"/>
                <a:ea typeface="GT Walsheim" charset="0"/>
                <a:cs typeface="GT Walsheim" charset="0"/>
              </a:defRPr>
            </a:lvl1pPr>
          </a:lstStyle>
          <a:p>
            <a:pPr lvl="0"/>
            <a:r>
              <a:rPr lang="en-US"/>
              <a:t>1</a:t>
            </a:r>
            <a:endParaRPr lang="en-US" dirty="0"/>
          </a:p>
        </p:txBody>
      </p:sp>
      <p:sp>
        <p:nvSpPr>
          <p:cNvPr id="5"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a:t>CLICK TO EDIT MASTER TITLE STYLE</a:t>
            </a:r>
          </a:p>
        </p:txBody>
      </p:sp>
      <p:sp>
        <p:nvSpPr>
          <p:cNvPr id="6" name="Rectangle 5"/>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84089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kyriaus pavadinimas 3">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p:spPr>
        <p:txBody>
          <a:bodyPr/>
          <a:lstStyle/>
          <a:p>
            <a:endParaRPr lang="en-US" dirty="0"/>
          </a:p>
        </p:txBody>
      </p:sp>
      <p:sp>
        <p:nvSpPr>
          <p:cNvPr id="7"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a:t>CLICK TO EDIT MASTER TITLE STYLE</a:t>
            </a:r>
          </a:p>
        </p:txBody>
      </p:sp>
      <p:sp>
        <p:nvSpPr>
          <p:cNvPr id="8" name="Rectangle 7"/>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608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ekstas ir paveikslėlis 2">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517136" y="0"/>
            <a:ext cx="7674864" cy="6858000"/>
          </a:xfrm>
        </p:spPr>
        <p:txBody>
          <a:bodyPr/>
          <a:lstStyle/>
          <a:p>
            <a:endParaRPr lang="en-US"/>
          </a:p>
        </p:txBody>
      </p:sp>
      <p:sp>
        <p:nvSpPr>
          <p:cNvPr id="2" name="Title 1"/>
          <p:cNvSpPr>
            <a:spLocks noGrp="1"/>
          </p:cNvSpPr>
          <p:nvPr>
            <p:ph type="title"/>
          </p:nvPr>
        </p:nvSpPr>
        <p:spPr>
          <a:xfrm>
            <a:off x="417576" y="1314510"/>
            <a:ext cx="3576408" cy="1405621"/>
          </a:xfrm>
        </p:spPr>
        <p:txBody>
          <a:bodyPr/>
          <a:lstStyle/>
          <a:p>
            <a:r>
              <a:rPr lang="en-US" dirty="0"/>
              <a:t>Click to edit Master title style</a:t>
            </a:r>
          </a:p>
        </p:txBody>
      </p:sp>
      <p:sp>
        <p:nvSpPr>
          <p:cNvPr id="11" name="Text Placeholder 10"/>
          <p:cNvSpPr>
            <a:spLocks noGrp="1"/>
          </p:cNvSpPr>
          <p:nvPr>
            <p:ph type="body" sz="quarter" idx="14"/>
          </p:nvPr>
        </p:nvSpPr>
        <p:spPr>
          <a:xfrm>
            <a:off x="435864" y="3267940"/>
            <a:ext cx="3576408" cy="3144444"/>
          </a:xfrm>
        </p:spPr>
        <p:txBody>
          <a:bodyPr/>
          <a:lstStyle/>
          <a:p>
            <a:pPr lvl="0"/>
            <a:r>
              <a:rPr lang="en-US"/>
              <a:t>Click to edit Master text styles</a:t>
            </a:r>
          </a:p>
        </p:txBody>
      </p:sp>
    </p:spTree>
    <p:extLst>
      <p:ext uri="{BB962C8B-B14F-4D97-AF65-F5344CB8AC3E}">
        <p14:creationId xmlns:p14="http://schemas.microsoft.com/office/powerpoint/2010/main" val="2125050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itata 1">
    <p:spTree>
      <p:nvGrpSpPr>
        <p:cNvPr id="1" name=""/>
        <p:cNvGrpSpPr/>
        <p:nvPr/>
      </p:nvGrpSpPr>
      <p:grpSpPr>
        <a:xfrm>
          <a:off x="0" y="0"/>
          <a:ext cx="0" cy="0"/>
          <a:chOff x="0" y="0"/>
          <a:chExt cx="0" cy="0"/>
        </a:xfrm>
      </p:grpSpPr>
      <p:sp>
        <p:nvSpPr>
          <p:cNvPr id="5" name="Title 1"/>
          <p:cNvSpPr>
            <a:spLocks noGrp="1"/>
          </p:cNvSpPr>
          <p:nvPr>
            <p:ph type="title"/>
          </p:nvPr>
        </p:nvSpPr>
        <p:spPr>
          <a:xfrm>
            <a:off x="756227" y="755793"/>
            <a:ext cx="5332846" cy="3761509"/>
          </a:xfrm>
        </p:spPr>
        <p:txBody>
          <a:bodyPr/>
          <a:lstStyle/>
          <a:p>
            <a:r>
              <a:rPr lang="en-US"/>
              <a:t>Click to edit Master title style</a:t>
            </a:r>
          </a:p>
        </p:txBody>
      </p:sp>
      <p:sp>
        <p:nvSpPr>
          <p:cNvPr id="7" name="Text Placeholder 8"/>
          <p:cNvSpPr>
            <a:spLocks noGrp="1"/>
          </p:cNvSpPr>
          <p:nvPr>
            <p:ph type="body" sz="quarter" idx="13"/>
          </p:nvPr>
        </p:nvSpPr>
        <p:spPr>
          <a:xfrm>
            <a:off x="6490277" y="2636548"/>
            <a:ext cx="4918075" cy="3574618"/>
          </a:xfrm>
        </p:spPr>
        <p:txBody>
          <a:bodyPr/>
          <a:lstStyle/>
          <a:p>
            <a:pPr lvl="0"/>
            <a:r>
              <a:rPr lang="en-US" dirty="0"/>
              <a:t>Click to edit Master text styles</a:t>
            </a:r>
          </a:p>
        </p:txBody>
      </p:sp>
    </p:spTree>
    <p:extLst>
      <p:ext uri="{BB962C8B-B14F-4D97-AF65-F5344CB8AC3E}">
        <p14:creationId xmlns:p14="http://schemas.microsoft.com/office/powerpoint/2010/main" val="20963053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itata 2">
    <p:spTree>
      <p:nvGrpSpPr>
        <p:cNvPr id="1" name=""/>
        <p:cNvGrpSpPr/>
        <p:nvPr/>
      </p:nvGrpSpPr>
      <p:grpSpPr>
        <a:xfrm>
          <a:off x="0" y="0"/>
          <a:ext cx="0" cy="0"/>
          <a:chOff x="0" y="0"/>
          <a:chExt cx="0" cy="0"/>
        </a:xfrm>
      </p:grpSpPr>
      <p:sp>
        <p:nvSpPr>
          <p:cNvPr id="2" name="Title 1"/>
          <p:cNvSpPr>
            <a:spLocks noGrp="1"/>
          </p:cNvSpPr>
          <p:nvPr>
            <p:ph type="title"/>
          </p:nvPr>
        </p:nvSpPr>
        <p:spPr>
          <a:xfrm>
            <a:off x="1936750" y="2093595"/>
            <a:ext cx="8318500" cy="2707005"/>
          </a:xfrm>
        </p:spPr>
        <p:txBody>
          <a:bodyPr anchor="ctr"/>
          <a:lstStyle>
            <a:lvl1pPr algn="ctr">
              <a:defRPr/>
            </a:lvl1pPr>
          </a:lstStyle>
          <a:p>
            <a:r>
              <a:rPr lang="en-US" dirty="0"/>
              <a:t>Click to edit Master title style</a:t>
            </a:r>
          </a:p>
        </p:txBody>
      </p:sp>
      <p:sp>
        <p:nvSpPr>
          <p:cNvPr id="8" name="Rectangle 7"/>
          <p:cNvSpPr/>
          <p:nvPr userDrawn="1"/>
        </p:nvSpPr>
        <p:spPr>
          <a:xfrm>
            <a:off x="0" y="0"/>
            <a:ext cx="3035300" cy="934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104275" y="172449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9409039" y="5038690"/>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35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uriny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4640580" cy="6858000"/>
          </a:xfrm>
        </p:spPr>
        <p:txBody>
          <a:bodyPr/>
          <a:lstStyle/>
          <a:p>
            <a:endParaRPr lang="en-US"/>
          </a:p>
        </p:txBody>
      </p:sp>
      <p:sp>
        <p:nvSpPr>
          <p:cNvPr id="6" name="Title 1"/>
          <p:cNvSpPr>
            <a:spLocks noGrp="1"/>
          </p:cNvSpPr>
          <p:nvPr>
            <p:ph type="title"/>
          </p:nvPr>
        </p:nvSpPr>
        <p:spPr>
          <a:xfrm>
            <a:off x="6054725" y="1889760"/>
            <a:ext cx="5483860" cy="833120"/>
          </a:xfrm>
        </p:spPr>
        <p:txBody>
          <a:bodyPr/>
          <a:lstStyle/>
          <a:p>
            <a:endParaRPr lang="en-US" dirty="0"/>
          </a:p>
        </p:txBody>
      </p:sp>
      <p:sp>
        <p:nvSpPr>
          <p:cNvPr id="8" name="Text Placeholder 8"/>
          <p:cNvSpPr>
            <a:spLocks noGrp="1"/>
          </p:cNvSpPr>
          <p:nvPr>
            <p:ph type="body" sz="quarter" idx="14"/>
          </p:nvPr>
        </p:nvSpPr>
        <p:spPr>
          <a:xfrm>
            <a:off x="6055360" y="3024493"/>
            <a:ext cx="5483225" cy="3345510"/>
          </a:xfrm>
        </p:spPr>
        <p:txBody>
          <a:bodyPr/>
          <a:lstStyle>
            <a:lvl1pPr marL="457200" marR="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lvl1p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lvl="0"/>
            <a:endParaRPr lang="lt-LT" dirty="0"/>
          </a:p>
          <a:p>
            <a:pPr lvl="0"/>
            <a:endParaRPr lang="lt-LT" dirty="0"/>
          </a:p>
        </p:txBody>
      </p:sp>
    </p:spTree>
    <p:extLst>
      <p:ext uri="{BB962C8B-B14F-4D97-AF65-F5344CB8AC3E}">
        <p14:creationId xmlns:p14="http://schemas.microsoft.com/office/powerpoint/2010/main" val="11672212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aveiksllis ir 3 stulpeliai">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38201" y="3075709"/>
            <a:ext cx="3193472" cy="3075854"/>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5" name="Text Placeholder 6"/>
          <p:cNvSpPr>
            <a:spLocks noGrp="1"/>
          </p:cNvSpPr>
          <p:nvPr>
            <p:ph type="body" sz="quarter" idx="11"/>
          </p:nvPr>
        </p:nvSpPr>
        <p:spPr>
          <a:xfrm>
            <a:off x="4499264" y="3075709"/>
            <a:ext cx="3193472" cy="3075854"/>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6" name="Text Placeholder 6"/>
          <p:cNvSpPr>
            <a:spLocks noGrp="1"/>
          </p:cNvSpPr>
          <p:nvPr>
            <p:ph type="body" sz="quarter" idx="12"/>
          </p:nvPr>
        </p:nvSpPr>
        <p:spPr>
          <a:xfrm>
            <a:off x="8160327" y="3075709"/>
            <a:ext cx="3193472" cy="3075854"/>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9" name="Rectangle 8"/>
          <p:cNvSpPr/>
          <p:nvPr userDrawn="1"/>
        </p:nvSpPr>
        <p:spPr>
          <a:xfrm>
            <a:off x="661924"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4302204"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7963267"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3"/>
          </p:nvPr>
        </p:nvSpPr>
        <p:spPr>
          <a:xfrm>
            <a:off x="0" y="0"/>
            <a:ext cx="12192000" cy="2276475"/>
          </a:xfrm>
        </p:spPr>
        <p:txBody>
          <a:bodyPr/>
          <a:lstStyle/>
          <a:p>
            <a:endParaRPr lang="en-US"/>
          </a:p>
        </p:txBody>
      </p:sp>
    </p:spTree>
    <p:extLst>
      <p:ext uri="{BB962C8B-B14F-4D97-AF65-F5344CB8AC3E}">
        <p14:creationId xmlns:p14="http://schemas.microsoft.com/office/powerpoint/2010/main" val="17728142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rys stulpeliai">
    <p:spTree>
      <p:nvGrpSpPr>
        <p:cNvPr id="1" name=""/>
        <p:cNvGrpSpPr/>
        <p:nvPr/>
      </p:nvGrpSpPr>
      <p:grpSpPr>
        <a:xfrm>
          <a:off x="0" y="0"/>
          <a:ext cx="0" cy="0"/>
          <a:chOff x="0" y="0"/>
          <a:chExt cx="0" cy="0"/>
        </a:xfrm>
      </p:grpSpPr>
      <p:sp>
        <p:nvSpPr>
          <p:cNvPr id="6" name="Text Placeholder 6"/>
          <p:cNvSpPr>
            <a:spLocks noGrp="1"/>
          </p:cNvSpPr>
          <p:nvPr>
            <p:ph type="body" sz="quarter" idx="13"/>
          </p:nvPr>
        </p:nvSpPr>
        <p:spPr>
          <a:xfrm>
            <a:off x="838201" y="1773528"/>
            <a:ext cx="3193472" cy="4323629"/>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7" name="Text Placeholder 6"/>
          <p:cNvSpPr>
            <a:spLocks noGrp="1"/>
          </p:cNvSpPr>
          <p:nvPr>
            <p:ph type="body" sz="quarter" idx="14"/>
          </p:nvPr>
        </p:nvSpPr>
        <p:spPr>
          <a:xfrm>
            <a:off x="4499264" y="1773528"/>
            <a:ext cx="3193472" cy="4323629"/>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8" name="Text Placeholder 6"/>
          <p:cNvSpPr>
            <a:spLocks noGrp="1"/>
          </p:cNvSpPr>
          <p:nvPr>
            <p:ph type="body" sz="quarter" idx="15"/>
          </p:nvPr>
        </p:nvSpPr>
        <p:spPr>
          <a:xfrm>
            <a:off x="8160327" y="1773528"/>
            <a:ext cx="3193472" cy="4323629"/>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9" name="Rectangle 8"/>
          <p:cNvSpPr/>
          <p:nvPr userDrawn="1"/>
        </p:nvSpPr>
        <p:spPr>
          <a:xfrm>
            <a:off x="646302"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286582"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947645"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3271520" cy="853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7207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punktai">
    <p:spTree>
      <p:nvGrpSpPr>
        <p:cNvPr id="1" name=""/>
        <p:cNvGrpSpPr/>
        <p:nvPr/>
      </p:nvGrpSpPr>
      <p:grpSpPr>
        <a:xfrm>
          <a:off x="0" y="0"/>
          <a:ext cx="0" cy="0"/>
          <a:chOff x="0" y="0"/>
          <a:chExt cx="0" cy="0"/>
        </a:xfrm>
      </p:grpSpPr>
      <p:sp>
        <p:nvSpPr>
          <p:cNvPr id="6" name="Text Placeholder 6"/>
          <p:cNvSpPr>
            <a:spLocks noGrp="1"/>
          </p:cNvSpPr>
          <p:nvPr>
            <p:ph type="body" sz="quarter" idx="13"/>
          </p:nvPr>
        </p:nvSpPr>
        <p:spPr>
          <a:xfrm>
            <a:off x="1004460" y="1907453"/>
            <a:ext cx="4396739" cy="1740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9" name="Rectangle 8"/>
          <p:cNvSpPr/>
          <p:nvPr userDrawn="1"/>
        </p:nvSpPr>
        <p:spPr>
          <a:xfrm>
            <a:off x="791778" y="160484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6"/>
          <p:cNvSpPr>
            <a:spLocks noGrp="1"/>
          </p:cNvSpPr>
          <p:nvPr>
            <p:ph type="body" sz="quarter" idx="14"/>
          </p:nvPr>
        </p:nvSpPr>
        <p:spPr>
          <a:xfrm>
            <a:off x="1004460" y="4284893"/>
            <a:ext cx="4396739" cy="1740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13" name="Rectangle 12"/>
          <p:cNvSpPr/>
          <p:nvPr userDrawn="1"/>
        </p:nvSpPr>
        <p:spPr>
          <a:xfrm>
            <a:off x="791778" y="398228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6"/>
          <p:cNvSpPr>
            <a:spLocks noGrp="1"/>
          </p:cNvSpPr>
          <p:nvPr>
            <p:ph type="body" sz="quarter" idx="15"/>
          </p:nvPr>
        </p:nvSpPr>
        <p:spPr>
          <a:xfrm>
            <a:off x="6889750" y="1907453"/>
            <a:ext cx="4396739" cy="1740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15" name="Rectangle 14"/>
          <p:cNvSpPr/>
          <p:nvPr userDrawn="1"/>
        </p:nvSpPr>
        <p:spPr>
          <a:xfrm>
            <a:off x="6677068" y="160484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6"/>
          <p:cNvSpPr>
            <a:spLocks noGrp="1"/>
          </p:cNvSpPr>
          <p:nvPr>
            <p:ph type="body" sz="quarter" idx="16"/>
          </p:nvPr>
        </p:nvSpPr>
        <p:spPr>
          <a:xfrm>
            <a:off x="6889750" y="4284893"/>
            <a:ext cx="4396739" cy="1740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17" name="Rectangle 16"/>
          <p:cNvSpPr/>
          <p:nvPr userDrawn="1"/>
        </p:nvSpPr>
        <p:spPr>
          <a:xfrm>
            <a:off x="6677068" y="398228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5791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fikas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hart Placeholder 3"/>
          <p:cNvSpPr>
            <a:spLocks noGrp="1"/>
          </p:cNvSpPr>
          <p:nvPr>
            <p:ph type="chart" sz="quarter" idx="10"/>
          </p:nvPr>
        </p:nvSpPr>
        <p:spPr>
          <a:xfrm>
            <a:off x="838200" y="2156460"/>
            <a:ext cx="5010150" cy="3956050"/>
          </a:xfrm>
        </p:spPr>
        <p:txBody>
          <a:bodyPr/>
          <a:lstStyle/>
          <a:p>
            <a:endParaRPr lang="en-US"/>
          </a:p>
        </p:txBody>
      </p:sp>
      <p:sp>
        <p:nvSpPr>
          <p:cNvPr id="5" name="Chart Placeholder 3"/>
          <p:cNvSpPr>
            <a:spLocks noGrp="1"/>
          </p:cNvSpPr>
          <p:nvPr>
            <p:ph type="chart" sz="quarter" idx="11"/>
          </p:nvPr>
        </p:nvSpPr>
        <p:spPr>
          <a:xfrm>
            <a:off x="6172511" y="2156460"/>
            <a:ext cx="5010150" cy="3956050"/>
          </a:xfrm>
        </p:spPr>
        <p:txBody>
          <a:bodyPr/>
          <a:lstStyle/>
          <a:p>
            <a:endParaRPr lang="en-US"/>
          </a:p>
        </p:txBody>
      </p:sp>
    </p:spTree>
    <p:extLst>
      <p:ext uri="{BB962C8B-B14F-4D97-AF65-F5344CB8AC3E}">
        <p14:creationId xmlns:p14="http://schemas.microsoft.com/office/powerpoint/2010/main" val="2691806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afika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hart Placeholder 5"/>
          <p:cNvSpPr>
            <a:spLocks noGrp="1"/>
          </p:cNvSpPr>
          <p:nvPr>
            <p:ph type="chart" sz="quarter" idx="10"/>
          </p:nvPr>
        </p:nvSpPr>
        <p:spPr>
          <a:xfrm>
            <a:off x="838200" y="2156460"/>
            <a:ext cx="9561513" cy="4019550"/>
          </a:xfrm>
        </p:spPr>
        <p:txBody>
          <a:bodyPr/>
          <a:lstStyle/>
          <a:p>
            <a:endParaRPr lang="en-US"/>
          </a:p>
        </p:txBody>
      </p:sp>
    </p:spTree>
    <p:extLst>
      <p:ext uri="{BB962C8B-B14F-4D97-AF65-F5344CB8AC3E}">
        <p14:creationId xmlns:p14="http://schemas.microsoft.com/office/powerpoint/2010/main" val="5609260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ruktūr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Click to edit Master title style</a:t>
            </a:r>
            <a:endParaRPr lang="en-US"/>
          </a:p>
        </p:txBody>
      </p:sp>
      <p:sp>
        <p:nvSpPr>
          <p:cNvPr id="4" name="SmartArt Placeholder 3"/>
          <p:cNvSpPr>
            <a:spLocks noGrp="1"/>
          </p:cNvSpPr>
          <p:nvPr>
            <p:ph type="dgm" sz="quarter" idx="10"/>
          </p:nvPr>
        </p:nvSpPr>
        <p:spPr>
          <a:xfrm>
            <a:off x="838200" y="2041525"/>
            <a:ext cx="8929255" cy="4221163"/>
          </a:xfrm>
        </p:spPr>
        <p:txBody>
          <a:bodyPr/>
          <a:lstStyle/>
          <a:p>
            <a:endParaRPr lang="en-US"/>
          </a:p>
        </p:txBody>
      </p:sp>
    </p:spTree>
    <p:extLst>
      <p:ext uri="{BB962C8B-B14F-4D97-AF65-F5344CB8AC3E}">
        <p14:creationId xmlns:p14="http://schemas.microsoft.com/office/powerpoint/2010/main" val="9355513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entel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Click to edit Master title style</a:t>
            </a:r>
            <a:endParaRPr lang="en-US"/>
          </a:p>
        </p:txBody>
      </p:sp>
      <p:sp>
        <p:nvSpPr>
          <p:cNvPr id="6" name="Table Placeholder 5"/>
          <p:cNvSpPr>
            <a:spLocks noGrp="1"/>
          </p:cNvSpPr>
          <p:nvPr>
            <p:ph type="tbl" sz="quarter" idx="10"/>
          </p:nvPr>
        </p:nvSpPr>
        <p:spPr>
          <a:xfrm>
            <a:off x="838200" y="2041525"/>
            <a:ext cx="8929688" cy="4110038"/>
          </a:xfrm>
        </p:spPr>
        <p:txBody>
          <a:bodyPr/>
          <a:lstStyle/>
          <a:p>
            <a:endParaRPr lang="en-US"/>
          </a:p>
        </p:txBody>
      </p:sp>
    </p:spTree>
    <p:extLst>
      <p:ext uri="{BB962C8B-B14F-4D97-AF65-F5344CB8AC3E}">
        <p14:creationId xmlns:p14="http://schemas.microsoft.com/office/powerpoint/2010/main" val="10396536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aveikslėlis">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lstStyle/>
          <a:p>
            <a:endParaRPr lang="en-US"/>
          </a:p>
        </p:txBody>
      </p:sp>
    </p:spTree>
    <p:extLst>
      <p:ext uri="{BB962C8B-B14F-4D97-AF65-F5344CB8AC3E}">
        <p14:creationId xmlns:p14="http://schemas.microsoft.com/office/powerpoint/2010/main" val="3252052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aveikslėlių koliažas">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096000" cy="6850063"/>
          </a:xfrm>
        </p:spPr>
        <p:txBody>
          <a:bodyPr/>
          <a:lstStyle/>
          <a:p>
            <a:endParaRPr lang="en-US"/>
          </a:p>
        </p:txBody>
      </p:sp>
      <p:sp>
        <p:nvSpPr>
          <p:cNvPr id="9" name="Picture Placeholder 8"/>
          <p:cNvSpPr>
            <a:spLocks noGrp="1"/>
          </p:cNvSpPr>
          <p:nvPr>
            <p:ph type="pic" sz="quarter" idx="11"/>
          </p:nvPr>
        </p:nvSpPr>
        <p:spPr>
          <a:xfrm>
            <a:off x="6096000" y="2276475"/>
            <a:ext cx="6096000" cy="4573588"/>
          </a:xfrm>
        </p:spPr>
        <p:txBody>
          <a:bodyPr/>
          <a:lstStyle/>
          <a:p>
            <a:endParaRPr lang="en-US"/>
          </a:p>
        </p:txBody>
      </p:sp>
      <p:sp>
        <p:nvSpPr>
          <p:cNvPr id="11" name="Picture Placeholder 10"/>
          <p:cNvSpPr>
            <a:spLocks noGrp="1"/>
          </p:cNvSpPr>
          <p:nvPr>
            <p:ph type="pic" sz="quarter" idx="12"/>
          </p:nvPr>
        </p:nvSpPr>
        <p:spPr>
          <a:xfrm>
            <a:off x="6096000" y="0"/>
            <a:ext cx="6096000" cy="2276475"/>
          </a:xfrm>
        </p:spPr>
        <p:txBody>
          <a:bodyPr/>
          <a:lstStyle/>
          <a:p>
            <a:endParaRPr lang="en-US"/>
          </a:p>
        </p:txBody>
      </p:sp>
    </p:spTree>
    <p:extLst>
      <p:ext uri="{BB962C8B-B14F-4D97-AF65-F5344CB8AC3E}">
        <p14:creationId xmlns:p14="http://schemas.microsoft.com/office/powerpoint/2010/main" val="8818582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Mišraus turinio koliažas">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6096000" cy="6850063"/>
          </a:xfrm>
        </p:spPr>
        <p:txBody>
          <a:bodyPr/>
          <a:lstStyle/>
          <a:p>
            <a:endParaRPr lang="en-US"/>
          </a:p>
        </p:txBody>
      </p:sp>
      <p:sp>
        <p:nvSpPr>
          <p:cNvPr id="7" name="Picture Placeholder 8"/>
          <p:cNvSpPr>
            <a:spLocks noGrp="1"/>
          </p:cNvSpPr>
          <p:nvPr>
            <p:ph type="pic" sz="quarter" idx="11"/>
          </p:nvPr>
        </p:nvSpPr>
        <p:spPr>
          <a:xfrm>
            <a:off x="6096000" y="2276475"/>
            <a:ext cx="6096000" cy="4573588"/>
          </a:xfrm>
        </p:spPr>
        <p:txBody>
          <a:bodyPr/>
          <a:lstStyle/>
          <a:p>
            <a:endParaRPr lang="en-US"/>
          </a:p>
        </p:txBody>
      </p:sp>
      <p:sp>
        <p:nvSpPr>
          <p:cNvPr id="10" name="Text Placeholder 9"/>
          <p:cNvSpPr>
            <a:spLocks noGrp="1"/>
          </p:cNvSpPr>
          <p:nvPr>
            <p:ph type="body" sz="quarter" idx="12"/>
          </p:nvPr>
        </p:nvSpPr>
        <p:spPr>
          <a:xfrm>
            <a:off x="6423660" y="320041"/>
            <a:ext cx="5394960" cy="1691640"/>
          </a:xfrm>
        </p:spPr>
        <p:txBody>
          <a:bodyPr/>
          <a:lstStyle/>
          <a:p>
            <a:pPr lvl="0"/>
            <a:r>
              <a:rPr lang="en-US" dirty="0"/>
              <a:t>Click to edit Master text styles</a:t>
            </a:r>
          </a:p>
        </p:txBody>
      </p:sp>
    </p:spTree>
    <p:extLst>
      <p:ext uri="{BB962C8B-B14F-4D97-AF65-F5344CB8AC3E}">
        <p14:creationId xmlns:p14="http://schemas.microsoft.com/office/powerpoint/2010/main" val="1813857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as">
    <p:spTree>
      <p:nvGrpSpPr>
        <p:cNvPr id="1" name=""/>
        <p:cNvGrpSpPr/>
        <p:nvPr/>
      </p:nvGrpSpPr>
      <p:grpSpPr>
        <a:xfrm>
          <a:off x="0" y="0"/>
          <a:ext cx="0" cy="0"/>
          <a:chOff x="0" y="0"/>
          <a:chExt cx="0" cy="0"/>
        </a:xfrm>
      </p:grpSpPr>
      <p:sp>
        <p:nvSpPr>
          <p:cNvPr id="2" name="Title 1"/>
          <p:cNvSpPr>
            <a:spLocks noGrp="1"/>
          </p:cNvSpPr>
          <p:nvPr>
            <p:ph type="title"/>
          </p:nvPr>
        </p:nvSpPr>
        <p:spPr>
          <a:xfrm>
            <a:off x="838200" y="1186842"/>
            <a:ext cx="9053945" cy="1126868"/>
          </a:xfrm>
        </p:spPr>
        <p:txBody>
          <a:bodyPr/>
          <a:lstStyle/>
          <a:p>
            <a:r>
              <a:rPr lang="lt-LT" dirty="0" err="1"/>
              <a:t>Click</a:t>
            </a:r>
            <a:r>
              <a:rPr lang="lt-LT" dirty="0"/>
              <a:t> to </a:t>
            </a:r>
            <a:r>
              <a:rPr lang="lt-LT" dirty="0" err="1"/>
              <a:t>edit</a:t>
            </a:r>
            <a:r>
              <a:rPr lang="lt-LT" dirty="0"/>
              <a:t> </a:t>
            </a:r>
            <a:r>
              <a:rPr lang="lt-LT" dirty="0" err="1"/>
              <a:t>Master</a:t>
            </a:r>
            <a:r>
              <a:rPr lang="lt-LT" dirty="0"/>
              <a:t> </a:t>
            </a:r>
            <a:r>
              <a:rPr lang="lt-LT" dirty="0" err="1"/>
              <a:t>title</a:t>
            </a:r>
            <a:r>
              <a:rPr lang="lt-LT" dirty="0"/>
              <a:t> </a:t>
            </a:r>
            <a:r>
              <a:rPr lang="lt-LT" dirty="0" err="1"/>
              <a:t>style</a:t>
            </a:r>
            <a:endParaRPr lang="en-US" dirty="0"/>
          </a:p>
        </p:txBody>
      </p:sp>
      <p:sp>
        <p:nvSpPr>
          <p:cNvPr id="6" name="Text Placeholder 5"/>
          <p:cNvSpPr>
            <a:spLocks noGrp="1"/>
          </p:cNvSpPr>
          <p:nvPr>
            <p:ph type="body" sz="quarter" idx="12"/>
          </p:nvPr>
        </p:nvSpPr>
        <p:spPr>
          <a:xfrm>
            <a:off x="838200" y="2512405"/>
            <a:ext cx="9053945" cy="3597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Tree>
    <p:extLst>
      <p:ext uri="{BB962C8B-B14F-4D97-AF65-F5344CB8AC3E}">
        <p14:creationId xmlns:p14="http://schemas.microsoft.com/office/powerpoint/2010/main" val="11911978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ontaktai">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483671" y="594653"/>
            <a:ext cx="3116505" cy="1166843"/>
          </a:xfrm>
          <a:prstGeom prst="rect">
            <a:avLst/>
          </a:prstGeom>
        </p:spPr>
      </p:pic>
      <p:sp>
        <p:nvSpPr>
          <p:cNvPr id="8" name="Text Placeholder 7"/>
          <p:cNvSpPr>
            <a:spLocks noGrp="1"/>
          </p:cNvSpPr>
          <p:nvPr>
            <p:ph type="body" sz="quarter" idx="10"/>
          </p:nvPr>
        </p:nvSpPr>
        <p:spPr>
          <a:xfrm>
            <a:off x="6389255" y="4279271"/>
            <a:ext cx="5394325" cy="2033905"/>
          </a:xfrm>
        </p:spPr>
        <p:txBody>
          <a:bodyPr/>
          <a:lstStyle/>
          <a:p>
            <a:pPr lvl="0"/>
            <a:r>
              <a:rPr lang="en-US" dirty="0"/>
              <a:t>Click to edit Master text styles</a:t>
            </a:r>
          </a:p>
        </p:txBody>
      </p:sp>
      <p:sp>
        <p:nvSpPr>
          <p:cNvPr id="10" name="Title 1"/>
          <p:cNvSpPr>
            <a:spLocks noGrp="1"/>
          </p:cNvSpPr>
          <p:nvPr>
            <p:ph type="ctrTitle" hasCustomPrompt="1"/>
          </p:nvPr>
        </p:nvSpPr>
        <p:spPr>
          <a:xfrm>
            <a:off x="6389255" y="3221287"/>
            <a:ext cx="5396345" cy="833120"/>
          </a:xfrm>
        </p:spPr>
        <p:txBody>
          <a:bodyPr anchor="b">
            <a:normAutofit/>
          </a:bodyPr>
          <a:lstStyle>
            <a:lvl1pPr algn="l">
              <a:defRPr sz="5400"/>
            </a:lvl1pPr>
          </a:lstStyle>
          <a:p>
            <a:r>
              <a:rPr lang="en-US" dirty="0"/>
              <a:t>PAVADINIMAS</a:t>
            </a:r>
          </a:p>
        </p:txBody>
      </p:sp>
      <p:sp>
        <p:nvSpPr>
          <p:cNvPr id="12" name="Rectangle 11"/>
          <p:cNvSpPr/>
          <p:nvPr userDrawn="1"/>
        </p:nvSpPr>
        <p:spPr>
          <a:xfrm>
            <a:off x="5849598" y="2855328"/>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84027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883187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695904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054060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56198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309527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859481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46632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605501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29939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veikslėlis ir tekstas">
    <p:spTree>
      <p:nvGrpSpPr>
        <p:cNvPr id="1" name=""/>
        <p:cNvGrpSpPr/>
        <p:nvPr/>
      </p:nvGrpSpPr>
      <p:grpSpPr>
        <a:xfrm>
          <a:off x="0" y="0"/>
          <a:ext cx="0" cy="0"/>
          <a:chOff x="0" y="0"/>
          <a:chExt cx="0" cy="0"/>
        </a:xfrm>
      </p:grpSpPr>
      <p:sp>
        <p:nvSpPr>
          <p:cNvPr id="2" name="Title 1"/>
          <p:cNvSpPr>
            <a:spLocks noGrp="1"/>
          </p:cNvSpPr>
          <p:nvPr>
            <p:ph type="title"/>
          </p:nvPr>
        </p:nvSpPr>
        <p:spPr>
          <a:xfrm>
            <a:off x="4176591" y="1392063"/>
            <a:ext cx="6796209" cy="1216922"/>
          </a:xfrm>
        </p:spPr>
        <p:txBody>
          <a:bodyPr anchor="b"/>
          <a:lstStyle/>
          <a:p>
            <a:r>
              <a:rPr lang="en-US" dirty="0"/>
              <a:t>Click to edit Master title style</a:t>
            </a:r>
          </a:p>
        </p:txBody>
      </p:sp>
      <p:sp>
        <p:nvSpPr>
          <p:cNvPr id="10" name="Text Placeholder 9"/>
          <p:cNvSpPr>
            <a:spLocks noGrp="1"/>
          </p:cNvSpPr>
          <p:nvPr>
            <p:ph type="body" sz="quarter" idx="14"/>
          </p:nvPr>
        </p:nvSpPr>
        <p:spPr>
          <a:xfrm>
            <a:off x="4176568" y="2909455"/>
            <a:ext cx="6796088" cy="3178897"/>
          </a:xfrm>
        </p:spPr>
        <p:txBody>
          <a:bodyPr>
            <a:normAutofit/>
          </a:bodyPr>
          <a:lstStyle>
            <a:lvl1pPr>
              <a:defRPr sz="2000"/>
            </a:lvl1pPr>
          </a:lstStyle>
          <a:p>
            <a:pPr lvl="0"/>
            <a:r>
              <a:rPr lang="en-US" dirty="0"/>
              <a:t>Click to edit Master text styles</a:t>
            </a:r>
          </a:p>
        </p:txBody>
      </p:sp>
      <p:sp>
        <p:nvSpPr>
          <p:cNvPr id="8" name="Picture Placeholder 7"/>
          <p:cNvSpPr>
            <a:spLocks noGrp="1"/>
          </p:cNvSpPr>
          <p:nvPr>
            <p:ph type="pic" sz="quarter" idx="13"/>
          </p:nvPr>
        </p:nvSpPr>
        <p:spPr>
          <a:xfrm>
            <a:off x="0" y="7938"/>
            <a:ext cx="3035300" cy="6842125"/>
          </a:xfrm>
        </p:spPr>
        <p:txBody>
          <a:bodyPr/>
          <a:lstStyle/>
          <a:p>
            <a:endParaRPr lang="en-US"/>
          </a:p>
        </p:txBody>
      </p:sp>
    </p:spTree>
    <p:extLst>
      <p:ext uri="{BB962C8B-B14F-4D97-AF65-F5344CB8AC3E}">
        <p14:creationId xmlns:p14="http://schemas.microsoft.com/office/powerpoint/2010/main" val="9265154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971347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930235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ekstas">
    <p:spTree>
      <p:nvGrpSpPr>
        <p:cNvPr id="1" name=""/>
        <p:cNvGrpSpPr/>
        <p:nvPr/>
      </p:nvGrpSpPr>
      <p:grpSpPr>
        <a:xfrm>
          <a:off x="0" y="0"/>
          <a:ext cx="0" cy="0"/>
          <a:chOff x="0" y="0"/>
          <a:chExt cx="0" cy="0"/>
        </a:xfrm>
      </p:grpSpPr>
      <p:sp>
        <p:nvSpPr>
          <p:cNvPr id="2" name="Title 1"/>
          <p:cNvSpPr>
            <a:spLocks noGrp="1"/>
          </p:cNvSpPr>
          <p:nvPr>
            <p:ph type="title"/>
          </p:nvPr>
        </p:nvSpPr>
        <p:spPr>
          <a:xfrm>
            <a:off x="838200" y="1186842"/>
            <a:ext cx="9053945" cy="1126868"/>
          </a:xfrm>
        </p:spPr>
        <p:txBody>
          <a:bodyPr/>
          <a:lstStyle/>
          <a:p>
            <a:r>
              <a:rPr lang="lt-LT" dirty="0" err="1"/>
              <a:t>Click</a:t>
            </a:r>
            <a:r>
              <a:rPr lang="lt-LT" dirty="0"/>
              <a:t> to </a:t>
            </a:r>
            <a:r>
              <a:rPr lang="lt-LT" dirty="0" err="1"/>
              <a:t>edit</a:t>
            </a:r>
            <a:r>
              <a:rPr lang="lt-LT" dirty="0"/>
              <a:t> </a:t>
            </a:r>
            <a:r>
              <a:rPr lang="lt-LT" dirty="0" err="1"/>
              <a:t>Master</a:t>
            </a:r>
            <a:r>
              <a:rPr lang="lt-LT" dirty="0"/>
              <a:t> </a:t>
            </a:r>
            <a:r>
              <a:rPr lang="lt-LT" dirty="0" err="1"/>
              <a:t>title</a:t>
            </a:r>
            <a:r>
              <a:rPr lang="lt-LT" dirty="0"/>
              <a:t> </a:t>
            </a:r>
            <a:r>
              <a:rPr lang="lt-LT" dirty="0" err="1"/>
              <a:t>style</a:t>
            </a:r>
            <a:endParaRPr lang="en-US" dirty="0"/>
          </a:p>
        </p:txBody>
      </p:sp>
      <p:sp>
        <p:nvSpPr>
          <p:cNvPr id="6" name="Text Placeholder 5"/>
          <p:cNvSpPr>
            <a:spLocks noGrp="1"/>
          </p:cNvSpPr>
          <p:nvPr>
            <p:ph type="body" sz="quarter" idx="12"/>
          </p:nvPr>
        </p:nvSpPr>
        <p:spPr>
          <a:xfrm>
            <a:off x="838200" y="2512405"/>
            <a:ext cx="9053945" cy="3597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Tree>
    <p:extLst>
      <p:ext uri="{BB962C8B-B14F-4D97-AF65-F5344CB8AC3E}">
        <p14:creationId xmlns:p14="http://schemas.microsoft.com/office/powerpoint/2010/main" val="1433826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Skyriaus pavadinima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a:t>CLICK TO EDIT MASTER TITLE STYLE</a:t>
            </a:r>
          </a:p>
        </p:txBody>
      </p:sp>
      <p:sp>
        <p:nvSpPr>
          <p:cNvPr id="5" name="Rectangle 4"/>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stretch>
            <a:fillRect/>
          </a:stretch>
        </p:blipFill>
        <p:spPr>
          <a:xfrm>
            <a:off x="10163004" y="5874868"/>
            <a:ext cx="1447800" cy="444500"/>
          </a:xfrm>
          <a:prstGeom prst="rect">
            <a:avLst/>
          </a:prstGeom>
        </p:spPr>
      </p:pic>
    </p:spTree>
    <p:extLst>
      <p:ext uri="{BB962C8B-B14F-4D97-AF65-F5344CB8AC3E}">
        <p14:creationId xmlns:p14="http://schemas.microsoft.com/office/powerpoint/2010/main" val="15457552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Struktūr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Click to edit Master title style</a:t>
            </a:r>
            <a:endParaRPr lang="en-US"/>
          </a:p>
        </p:txBody>
      </p:sp>
      <p:sp>
        <p:nvSpPr>
          <p:cNvPr id="4" name="SmartArt Placeholder 3"/>
          <p:cNvSpPr>
            <a:spLocks noGrp="1"/>
          </p:cNvSpPr>
          <p:nvPr>
            <p:ph type="dgm" sz="quarter" idx="10"/>
          </p:nvPr>
        </p:nvSpPr>
        <p:spPr>
          <a:xfrm>
            <a:off x="838200" y="2041525"/>
            <a:ext cx="8929255" cy="4221163"/>
          </a:xfrm>
        </p:spPr>
        <p:txBody>
          <a:bodyPr/>
          <a:lstStyle/>
          <a:p>
            <a:endParaRPr lang="en-US"/>
          </a:p>
        </p:txBody>
      </p:sp>
    </p:spTree>
    <p:extLst>
      <p:ext uri="{BB962C8B-B14F-4D97-AF65-F5344CB8AC3E}">
        <p14:creationId xmlns:p14="http://schemas.microsoft.com/office/powerpoint/2010/main" val="572293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kyriaus pavadinima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a:t>CLICK TO EDIT MASTER TITLE STYLE</a:t>
            </a:r>
          </a:p>
        </p:txBody>
      </p:sp>
      <p:sp>
        <p:nvSpPr>
          <p:cNvPr id="5" name="Rectangle 4"/>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stretch>
            <a:fillRect/>
          </a:stretch>
        </p:blipFill>
        <p:spPr>
          <a:xfrm>
            <a:off x="10163004" y="5874868"/>
            <a:ext cx="1447800" cy="444500"/>
          </a:xfrm>
          <a:prstGeom prst="rect">
            <a:avLst/>
          </a:prstGeom>
        </p:spPr>
      </p:pic>
    </p:spTree>
    <p:extLst>
      <p:ext uri="{BB962C8B-B14F-4D97-AF65-F5344CB8AC3E}">
        <p14:creationId xmlns:p14="http://schemas.microsoft.com/office/powerpoint/2010/main" val="541731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kyriaus pavadinimas 2">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9943144" y="4727407"/>
            <a:ext cx="1943100" cy="1765468"/>
          </a:xfrm>
          <a:noFill/>
          <a:ln>
            <a:noFill/>
          </a:ln>
        </p:spPr>
        <p:txBody>
          <a:bodyPr anchor="b">
            <a:normAutofit/>
          </a:bodyPr>
          <a:lstStyle>
            <a:lvl1pPr algn="r">
              <a:defRPr sz="9600" b="1">
                <a:solidFill>
                  <a:schemeClr val="tx1"/>
                </a:solidFill>
                <a:latin typeface="GT Walsheim" charset="0"/>
                <a:ea typeface="GT Walsheim" charset="0"/>
                <a:cs typeface="GT Walsheim" charset="0"/>
              </a:defRPr>
            </a:lvl1pPr>
          </a:lstStyle>
          <a:p>
            <a:pPr lvl="0"/>
            <a:r>
              <a:rPr lang="en-US"/>
              <a:t>1</a:t>
            </a:r>
            <a:endParaRPr lang="en-US" dirty="0"/>
          </a:p>
        </p:txBody>
      </p:sp>
      <p:sp>
        <p:nvSpPr>
          <p:cNvPr id="5"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a:t>CLICK TO EDIT MASTER TITLE STYLE</a:t>
            </a:r>
          </a:p>
        </p:txBody>
      </p:sp>
      <p:sp>
        <p:nvSpPr>
          <p:cNvPr id="6" name="Rectangle 5"/>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2552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kyriaus pavadinimas 3">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p:spPr>
        <p:txBody>
          <a:bodyPr/>
          <a:lstStyle/>
          <a:p>
            <a:endParaRPr lang="en-US" dirty="0"/>
          </a:p>
        </p:txBody>
      </p:sp>
      <p:sp>
        <p:nvSpPr>
          <p:cNvPr id="5"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a:t>CLICK TO EDIT MASTER TITLE STYLE</a:t>
            </a:r>
          </a:p>
        </p:txBody>
      </p:sp>
      <p:sp>
        <p:nvSpPr>
          <p:cNvPr id="6" name="Rectangle 5"/>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482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image" Target="../media/image3.emf"/><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theme" Target="../theme/theme2.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image" Target="../media/image1.emf"/><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3.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715787"/>
            <a:ext cx="8929255" cy="132556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838200" y="2276475"/>
            <a:ext cx="8929255" cy="3148965"/>
          </a:xfrm>
          <a:prstGeom prst="rect">
            <a:avLst/>
          </a:prstGeom>
        </p:spPr>
        <p:txBody>
          <a:bodyPr vert="horz" lIns="91440" tIns="45720" rIns="91440" bIns="45720" rtlCol="0">
            <a:normAutofit/>
          </a:bodyPr>
          <a:lstStyle/>
          <a:p>
            <a:pPr lvl="0"/>
            <a:r>
              <a:rPr lang="en-US" dirty="0"/>
              <a:t>Click to edit Master text styles</a:t>
            </a:r>
          </a:p>
        </p:txBody>
      </p:sp>
      <p:sp>
        <p:nvSpPr>
          <p:cNvPr id="8" name="Footer Placeholder 4"/>
          <p:cNvSpPr txBox="1">
            <a:spLocks/>
          </p:cNvSpPr>
          <p:nvPr userDrawn="1"/>
        </p:nvSpPr>
        <p:spPr>
          <a:xfrm>
            <a:off x="6770747" y="6356350"/>
            <a:ext cx="3714374"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bg1">
                    <a:lumMod val="50000"/>
                  </a:schemeClr>
                </a:solidFill>
                <a:latin typeface="GT Walsheim" charset="0"/>
                <a:ea typeface="GT Walsheim" charset="0"/>
                <a:cs typeface="GT Walshei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11" name="Picture 10"/>
          <p:cNvPicPr>
            <a:picLocks noChangeAspect="1"/>
          </p:cNvPicPr>
          <p:nvPr userDrawn="1"/>
        </p:nvPicPr>
        <p:blipFill>
          <a:blip r:embed="rId29"/>
          <a:stretch>
            <a:fillRect/>
          </a:stretch>
        </p:blipFill>
        <p:spPr>
          <a:xfrm>
            <a:off x="10163004" y="521818"/>
            <a:ext cx="1447800" cy="444500"/>
          </a:xfrm>
          <a:prstGeom prst="rect">
            <a:avLst/>
          </a:prstGeom>
        </p:spPr>
      </p:pic>
    </p:spTree>
    <p:extLst>
      <p:ext uri="{BB962C8B-B14F-4D97-AF65-F5344CB8AC3E}">
        <p14:creationId xmlns:p14="http://schemas.microsoft.com/office/powerpoint/2010/main" val="816527060"/>
      </p:ext>
    </p:extLst>
  </p:cSld>
  <p:clrMap bg1="lt1" tx1="dk1" bg2="lt2" tx2="dk2" accent1="accent1" accent2="accent2" accent3="accent3" accent4="accent4" accent5="accent5" accent6="accent6" hlink="hlink" folHlink="folHlink"/>
  <p:sldLayoutIdLst>
    <p:sldLayoutId id="2147483653" r:id="rId1"/>
    <p:sldLayoutId id="2147483676" r:id="rId2"/>
    <p:sldLayoutId id="2147483678" r:id="rId3"/>
    <p:sldLayoutId id="2147483683" r:id="rId4"/>
    <p:sldLayoutId id="2147483709" r:id="rId5"/>
    <p:sldLayoutId id="2147483654" r:id="rId6"/>
    <p:sldLayoutId id="2147483655" r:id="rId7"/>
    <p:sldLayoutId id="2147483680" r:id="rId8"/>
    <p:sldLayoutId id="2147483677" r:id="rId9"/>
    <p:sldLayoutId id="2147483656" r:id="rId10"/>
    <p:sldLayoutId id="2147483658" r:id="rId11"/>
    <p:sldLayoutId id="2147483684" r:id="rId12"/>
    <p:sldLayoutId id="2147483679" r:id="rId13"/>
    <p:sldLayoutId id="2147483685" r:id="rId14"/>
    <p:sldLayoutId id="2147483686" r:id="rId15"/>
    <p:sldLayoutId id="2147483730" r:id="rId16"/>
    <p:sldLayoutId id="2147483731" r:id="rId17"/>
    <p:sldLayoutId id="2147483734" r:id="rId18"/>
    <p:sldLayoutId id="2147483735" r:id="rId19"/>
    <p:sldLayoutId id="2147483659" r:id="rId20"/>
    <p:sldLayoutId id="2147483687" r:id="rId21"/>
    <p:sldLayoutId id="2147483688" r:id="rId22"/>
    <p:sldLayoutId id="2147483682" r:id="rId23"/>
    <p:sldLayoutId id="2147483750" r:id="rId24"/>
    <p:sldLayoutId id="2147483751" r:id="rId25"/>
    <p:sldLayoutId id="2147483752" r:id="rId26"/>
    <p:sldLayoutId id="2147483753" r:id="rId27"/>
  </p:sldLayoutIdLst>
  <p:txStyles>
    <p:title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 typeface="Arial"/>
        <a:buNone/>
        <a:defRPr sz="2000" kern="1200">
          <a:solidFill>
            <a:schemeClr val="bg1">
              <a:lumMod val="50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bg1">
              <a:lumMod val="50000"/>
            </a:schemeClr>
          </a:solidFill>
          <a:latin typeface="GT Walsheim" charset="0"/>
          <a:ea typeface="GT Walsheim" charset="0"/>
          <a:cs typeface="GT Walsheim" charset="0"/>
        </a:defRPr>
      </a:lvl2pPr>
      <a:lvl3pPr marL="914400" indent="0" algn="l" defTabSz="914400" rtl="0" eaLnBrk="1" latinLnBrk="0" hangingPunct="1">
        <a:lnSpc>
          <a:spcPct val="90000"/>
        </a:lnSpc>
        <a:spcBef>
          <a:spcPts val="500"/>
        </a:spcBef>
        <a:buFont typeface="Arial"/>
        <a:buNone/>
        <a:defRPr sz="1800" kern="1200">
          <a:solidFill>
            <a:schemeClr val="bg1">
              <a:lumMod val="50000"/>
            </a:schemeClr>
          </a:solidFill>
          <a:latin typeface="GT Walsheim" charset="0"/>
          <a:ea typeface="GT Walsheim" charset="0"/>
          <a:cs typeface="GT Walsheim" charset="0"/>
        </a:defRPr>
      </a:lvl3pPr>
      <a:lvl4pPr marL="1371600" indent="0" algn="l" defTabSz="914400" rtl="0" eaLnBrk="1" latinLnBrk="0" hangingPunct="1">
        <a:lnSpc>
          <a:spcPct val="90000"/>
        </a:lnSpc>
        <a:spcBef>
          <a:spcPts val="500"/>
        </a:spcBef>
        <a:buFont typeface="Arial"/>
        <a:buNone/>
        <a:defRPr sz="1600" kern="1200">
          <a:solidFill>
            <a:schemeClr val="bg1">
              <a:lumMod val="50000"/>
            </a:schemeClr>
          </a:solidFill>
          <a:latin typeface="GT Walsheim" charset="0"/>
          <a:ea typeface="GT Walsheim" charset="0"/>
          <a:cs typeface="GT Walsheim" charset="0"/>
        </a:defRPr>
      </a:lvl4pPr>
      <a:lvl5pPr marL="1828800" indent="0" algn="l" defTabSz="914400" rtl="0" eaLnBrk="1" latinLnBrk="0" hangingPunct="1">
        <a:lnSpc>
          <a:spcPct val="90000"/>
        </a:lnSpc>
        <a:spcBef>
          <a:spcPts val="500"/>
        </a:spcBef>
        <a:buFont typeface="Arial"/>
        <a:buNone/>
        <a:defRPr sz="1600" kern="1200">
          <a:solidFill>
            <a:schemeClr val="bg1">
              <a:lumMod val="50000"/>
            </a:schemeClr>
          </a:solidFill>
          <a:latin typeface="GT Walsheim" charset="0"/>
          <a:ea typeface="GT Walsheim" charset="0"/>
          <a:cs typeface="GT Walsheim"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 userDrawn="1">
          <p15:clr>
            <a:srgbClr val="F26B43"/>
          </p15:clr>
        </p15:guide>
        <p15:guide id="2" userDrawn="1">
          <p15:clr>
            <a:srgbClr val="F26B43"/>
          </p15:clr>
        </p15:guide>
        <p15:guide id="3" pos="5768" userDrawn="1">
          <p15:clr>
            <a:srgbClr val="F26B43"/>
          </p15:clr>
        </p15:guide>
        <p15:guide id="4" pos="1912" userDrawn="1">
          <p15:clr>
            <a:srgbClr val="F26B43"/>
          </p15:clr>
        </p15:guide>
        <p15:guide id="5" pos="3840" userDrawn="1">
          <p15:clr>
            <a:srgbClr val="F26B43"/>
          </p15:clr>
        </p15:guide>
        <p15:guide id="6" pos="7680" userDrawn="1">
          <p15:clr>
            <a:srgbClr val="F26B43"/>
          </p15:clr>
        </p15:guide>
        <p15:guide id="7" orient="horz" pos="1434" userDrawn="1">
          <p15:clr>
            <a:srgbClr val="F26B43"/>
          </p15:clr>
        </p15:guide>
        <p15:guide id="8" orient="horz" pos="2886" userDrawn="1">
          <p15:clr>
            <a:srgbClr val="F26B43"/>
          </p15:clr>
        </p15:guide>
        <p15:guide id="9" orient="horz" pos="431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5"/>
          <a:stretch>
            <a:fillRect/>
          </a:stretch>
        </p:blipFill>
        <p:spPr>
          <a:xfrm>
            <a:off x="10163004" y="521818"/>
            <a:ext cx="1447800" cy="444500"/>
          </a:xfrm>
          <a:prstGeom prst="rect">
            <a:avLst/>
          </a:prstGeom>
        </p:spPr>
      </p:pic>
      <p:sp>
        <p:nvSpPr>
          <p:cNvPr id="2" name="Title Placeholder 1"/>
          <p:cNvSpPr>
            <a:spLocks noGrp="1"/>
          </p:cNvSpPr>
          <p:nvPr>
            <p:ph type="title"/>
          </p:nvPr>
        </p:nvSpPr>
        <p:spPr>
          <a:xfrm>
            <a:off x="838200" y="715787"/>
            <a:ext cx="8929255" cy="132556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838200" y="2276475"/>
            <a:ext cx="8929255" cy="3148965"/>
          </a:xfrm>
          <a:prstGeom prst="rect">
            <a:avLst/>
          </a:prstGeom>
        </p:spPr>
        <p:txBody>
          <a:bodyPr vert="horz" lIns="91440" tIns="45720" rIns="91440" bIns="45720" rtlCol="0">
            <a:normAutofit/>
          </a:bodyPr>
          <a:lstStyle/>
          <a:p>
            <a:pPr lvl="0"/>
            <a:r>
              <a:rPr lang="en-US" dirty="0"/>
              <a:t>Click to edit Master text styles</a:t>
            </a:r>
          </a:p>
        </p:txBody>
      </p:sp>
      <p:sp>
        <p:nvSpPr>
          <p:cNvPr id="8" name="Footer Placeholder 4"/>
          <p:cNvSpPr txBox="1">
            <a:spLocks/>
          </p:cNvSpPr>
          <p:nvPr userDrawn="1"/>
        </p:nvSpPr>
        <p:spPr>
          <a:xfrm>
            <a:off x="6770747" y="6356350"/>
            <a:ext cx="3714374"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bg1">
                    <a:lumMod val="50000"/>
                  </a:schemeClr>
                </a:solidFill>
                <a:latin typeface="GT Walsheim" charset="0"/>
                <a:ea typeface="GT Walsheim" charset="0"/>
                <a:cs typeface="GT Walshei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735781907"/>
      </p:ext>
    </p:extLst>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32" r:id="rId16"/>
    <p:sldLayoutId id="2147483733" r:id="rId17"/>
    <p:sldLayoutId id="2147483736" r:id="rId18"/>
    <p:sldLayoutId id="2147483737" r:id="rId19"/>
    <p:sldLayoutId id="2147483726" r:id="rId20"/>
    <p:sldLayoutId id="2147483727" r:id="rId21"/>
    <p:sldLayoutId id="2147483728" r:id="rId22"/>
    <p:sldLayoutId id="2147483729" r:id="rId23"/>
  </p:sldLayoutIdLst>
  <p:txStyles>
    <p:title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 typeface="Arial"/>
        <a:buNone/>
        <a:defRPr sz="2000" kern="120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bg1">
              <a:lumMod val="50000"/>
            </a:schemeClr>
          </a:solidFill>
          <a:latin typeface="GT Walsheim" charset="0"/>
          <a:ea typeface="GT Walsheim" charset="0"/>
          <a:cs typeface="GT Walsheim" charset="0"/>
        </a:defRPr>
      </a:lvl2pPr>
      <a:lvl3pPr marL="914400" indent="0" algn="l" defTabSz="914400" rtl="0" eaLnBrk="1" latinLnBrk="0" hangingPunct="1">
        <a:lnSpc>
          <a:spcPct val="90000"/>
        </a:lnSpc>
        <a:spcBef>
          <a:spcPts val="500"/>
        </a:spcBef>
        <a:buFont typeface="Arial"/>
        <a:buNone/>
        <a:defRPr sz="1800" kern="1200">
          <a:solidFill>
            <a:schemeClr val="bg1">
              <a:lumMod val="50000"/>
            </a:schemeClr>
          </a:solidFill>
          <a:latin typeface="GT Walsheim" charset="0"/>
          <a:ea typeface="GT Walsheim" charset="0"/>
          <a:cs typeface="GT Walsheim" charset="0"/>
        </a:defRPr>
      </a:lvl3pPr>
      <a:lvl4pPr marL="1371600" indent="0" algn="l" defTabSz="914400" rtl="0" eaLnBrk="1" latinLnBrk="0" hangingPunct="1">
        <a:lnSpc>
          <a:spcPct val="90000"/>
        </a:lnSpc>
        <a:spcBef>
          <a:spcPts val="500"/>
        </a:spcBef>
        <a:buFont typeface="Arial"/>
        <a:buNone/>
        <a:defRPr sz="1600" kern="1200">
          <a:solidFill>
            <a:schemeClr val="bg1">
              <a:lumMod val="50000"/>
            </a:schemeClr>
          </a:solidFill>
          <a:latin typeface="GT Walsheim" charset="0"/>
          <a:ea typeface="GT Walsheim" charset="0"/>
          <a:cs typeface="GT Walsheim" charset="0"/>
        </a:defRPr>
      </a:lvl4pPr>
      <a:lvl5pPr marL="1828800" indent="0" algn="l" defTabSz="914400" rtl="0" eaLnBrk="1" latinLnBrk="0" hangingPunct="1">
        <a:lnSpc>
          <a:spcPct val="90000"/>
        </a:lnSpc>
        <a:spcBef>
          <a:spcPts val="500"/>
        </a:spcBef>
        <a:buFont typeface="Arial"/>
        <a:buNone/>
        <a:defRPr sz="1600" kern="1200">
          <a:solidFill>
            <a:schemeClr val="bg1">
              <a:lumMod val="50000"/>
            </a:schemeClr>
          </a:solidFill>
          <a:latin typeface="GT Walsheim" charset="0"/>
          <a:ea typeface="GT Walsheim" charset="0"/>
          <a:cs typeface="GT Walsheim"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
          <p15:clr>
            <a:srgbClr val="F26B43"/>
          </p15:clr>
        </p15:guide>
        <p15:guide id="2">
          <p15:clr>
            <a:srgbClr val="F26B43"/>
          </p15:clr>
        </p15:guide>
        <p15:guide id="3" pos="5768">
          <p15:clr>
            <a:srgbClr val="F26B43"/>
          </p15:clr>
        </p15:guide>
        <p15:guide id="4" pos="1912">
          <p15:clr>
            <a:srgbClr val="F26B43"/>
          </p15:clr>
        </p15:guide>
        <p15:guide id="5" pos="3840">
          <p15:clr>
            <a:srgbClr val="F26B43"/>
          </p15:clr>
        </p15:guide>
        <p15:guide id="6" pos="7680">
          <p15:clr>
            <a:srgbClr val="F26B43"/>
          </p15:clr>
        </p15:guide>
        <p15:guide id="7" orient="horz" pos="1434">
          <p15:clr>
            <a:srgbClr val="F26B43"/>
          </p15:clr>
        </p15:guide>
        <p15:guide id="8" orient="horz" pos="2886">
          <p15:clr>
            <a:srgbClr val="F26B43"/>
          </p15:clr>
        </p15:guide>
        <p15:guide id="9" orient="horz" pos="431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11/12/2019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Footer Placeholder 4">
            <a:extLst>
              <a:ext uri="{FF2B5EF4-FFF2-40B4-BE49-F238E27FC236}">
                <a16:creationId xmlns:a16="http://schemas.microsoft.com/office/drawing/2014/main" id="{CD809720-6A67-4F06-8171-7CB35E83EA24}"/>
              </a:ext>
            </a:extLst>
          </p:cNvPr>
          <p:cNvSpPr txBox="1">
            <a:spLocks/>
          </p:cNvSpPr>
          <p:nvPr userDrawn="1"/>
        </p:nvSpPr>
        <p:spPr>
          <a:xfrm>
            <a:off x="6770747" y="6356350"/>
            <a:ext cx="3714374"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bg1">
                    <a:lumMod val="50000"/>
                  </a:schemeClr>
                </a:solidFill>
                <a:latin typeface="GT Walsheim" charset="0"/>
                <a:ea typeface="GT Walsheim" charset="0"/>
                <a:cs typeface="GT Walshei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8" name="Picture 7">
            <a:extLst>
              <a:ext uri="{FF2B5EF4-FFF2-40B4-BE49-F238E27FC236}">
                <a16:creationId xmlns:a16="http://schemas.microsoft.com/office/drawing/2014/main" id="{2AF14A37-058D-4430-8749-934CB8A3A3CD}"/>
              </a:ext>
            </a:extLst>
          </p:cNvPr>
          <p:cNvPicPr>
            <a:picLocks noChangeAspect="1"/>
          </p:cNvPicPr>
          <p:nvPr userDrawn="1"/>
        </p:nvPicPr>
        <p:blipFill>
          <a:blip r:embed="rId16"/>
          <a:stretch>
            <a:fillRect/>
          </a:stretch>
        </p:blipFill>
        <p:spPr>
          <a:xfrm>
            <a:off x="10163004" y="521818"/>
            <a:ext cx="1447800" cy="444500"/>
          </a:xfrm>
          <a:prstGeom prst="rect">
            <a:avLst/>
          </a:prstGeom>
        </p:spPr>
      </p:pic>
    </p:spTree>
    <p:extLst>
      <p:ext uri="{BB962C8B-B14F-4D97-AF65-F5344CB8AC3E}">
        <p14:creationId xmlns:p14="http://schemas.microsoft.com/office/powerpoint/2010/main" val="1156452362"/>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 userDrawn="1">
          <p15:clr>
            <a:srgbClr val="F26B43"/>
          </p15:clr>
        </p15:guide>
        <p15:guide id="2" userDrawn="1">
          <p15:clr>
            <a:srgbClr val="F26B43"/>
          </p15:clr>
        </p15:guide>
        <p15:guide id="3" pos="5768" userDrawn="1">
          <p15:clr>
            <a:srgbClr val="F26B43"/>
          </p15:clr>
        </p15:guide>
        <p15:guide id="4" pos="1912" userDrawn="1">
          <p15:clr>
            <a:srgbClr val="F26B43"/>
          </p15:clr>
        </p15:guide>
        <p15:guide id="5" pos="3840" userDrawn="1">
          <p15:clr>
            <a:srgbClr val="F26B43"/>
          </p15:clr>
        </p15:guide>
        <p15:guide id="6" pos="7680" userDrawn="1">
          <p15:clr>
            <a:srgbClr val="F26B43"/>
          </p15:clr>
        </p15:guide>
        <p15:guide id="7" orient="horz" pos="1434" userDrawn="1">
          <p15:clr>
            <a:srgbClr val="F26B43"/>
          </p15:clr>
        </p15:guide>
        <p15:guide id="8" orient="horz" pos="2886" userDrawn="1">
          <p15:clr>
            <a:srgbClr val="F26B43"/>
          </p15:clr>
        </p15:guide>
        <p15:guide id="9" orient="horz" pos="431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6140" y="3723048"/>
            <a:ext cx="8560955" cy="2305050"/>
          </a:xfrm>
        </p:spPr>
        <p:txBody>
          <a:bodyPr>
            <a:noAutofit/>
          </a:bodyPr>
          <a:lstStyle/>
          <a:p>
            <a:r>
              <a:rPr lang="en-US" sz="5400" dirty="0"/>
              <a:t>Med</a:t>
            </a:r>
            <a:r>
              <a:rPr lang="lt-LT" sz="5400" dirty="0"/>
              <a:t>žių vertės </a:t>
            </a:r>
            <a:br>
              <a:rPr lang="lt-LT" sz="5400" dirty="0"/>
            </a:br>
            <a:r>
              <a:rPr lang="lt-LT" sz="5400" dirty="0"/>
              <a:t>(</a:t>
            </a:r>
            <a:r>
              <a:rPr lang="en-US" dirty="0"/>
              <a:t>Tree values </a:t>
            </a:r>
            <a:r>
              <a:rPr lang="lt-LT" dirty="0"/>
              <a:t>)</a:t>
            </a:r>
            <a:br>
              <a:rPr lang="lt-LT" dirty="0"/>
            </a:br>
            <a:br>
              <a:rPr lang="lt-LT" sz="2400" dirty="0"/>
            </a:br>
            <a:br>
              <a:rPr lang="lt-LT" dirty="0"/>
            </a:br>
            <a:endParaRPr lang="en-US" sz="5400" dirty="0"/>
          </a:p>
        </p:txBody>
      </p:sp>
      <p:sp>
        <p:nvSpPr>
          <p:cNvPr id="3" name="TextBox 2">
            <a:extLst>
              <a:ext uri="{FF2B5EF4-FFF2-40B4-BE49-F238E27FC236}">
                <a16:creationId xmlns:a16="http://schemas.microsoft.com/office/drawing/2014/main" id="{04114C31-8502-4D58-8B42-E8CB4F67A041}"/>
              </a:ext>
            </a:extLst>
          </p:cNvPr>
          <p:cNvSpPr txBox="1"/>
          <p:nvPr/>
        </p:nvSpPr>
        <p:spPr>
          <a:xfrm>
            <a:off x="7962472" y="4736387"/>
            <a:ext cx="3739793" cy="923330"/>
          </a:xfrm>
          <a:prstGeom prst="rect">
            <a:avLst/>
          </a:prstGeom>
          <a:noFill/>
        </p:spPr>
        <p:txBody>
          <a:bodyPr wrap="square" rtlCol="0">
            <a:spAutoFit/>
          </a:bodyPr>
          <a:lstStyle/>
          <a:p>
            <a:r>
              <a:rPr lang="en-US" dirty="0" err="1"/>
              <a:t>Pareng</a:t>
            </a:r>
            <a:r>
              <a:rPr lang="lt-LT" dirty="0"/>
              <a:t>ė:</a:t>
            </a:r>
          </a:p>
          <a:p>
            <a:r>
              <a:rPr lang="lt-LT" dirty="0"/>
              <a:t>Ramutis </a:t>
            </a:r>
            <a:r>
              <a:rPr lang="lt-LT" dirty="0" err="1"/>
              <a:t>Radžiukynas</a:t>
            </a:r>
            <a:endParaRPr lang="lt-LT" dirty="0"/>
          </a:p>
          <a:p>
            <a:r>
              <a:rPr lang="lt-LT" dirty="0"/>
              <a:t>Tadas Grigaitis</a:t>
            </a:r>
            <a:endParaRPr lang="en-US" dirty="0"/>
          </a:p>
        </p:txBody>
      </p:sp>
    </p:spTree>
    <p:extLst>
      <p:ext uri="{BB962C8B-B14F-4D97-AF65-F5344CB8AC3E}">
        <p14:creationId xmlns:p14="http://schemas.microsoft.com/office/powerpoint/2010/main" val="1837649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28A7B6B-B9E6-40E3-858A-9F337DED65FB}"/>
              </a:ext>
            </a:extLst>
          </p:cNvPr>
          <p:cNvGraphicFramePr>
            <a:graphicFrameLocks/>
          </p:cNvGraphicFramePr>
          <p:nvPr>
            <p:extLst>
              <p:ext uri="{D42A27DB-BD31-4B8C-83A1-F6EECF244321}">
                <p14:modId xmlns:p14="http://schemas.microsoft.com/office/powerpoint/2010/main" val="2927051836"/>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5260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1908CB5E-5D79-4F54-BE56-66CF1DA410DD}"/>
              </a:ext>
            </a:extLst>
          </p:cNvPr>
          <p:cNvGraphicFramePr>
            <a:graphicFrameLocks/>
          </p:cNvGraphicFramePr>
          <p:nvPr>
            <p:extLst>
              <p:ext uri="{D42A27DB-BD31-4B8C-83A1-F6EECF244321}">
                <p14:modId xmlns:p14="http://schemas.microsoft.com/office/powerpoint/2010/main" val="1999961330"/>
              </p:ext>
            </p:extLst>
          </p:nvPr>
        </p:nvGraphicFramePr>
        <p:xfrm>
          <a:off x="1198178" y="966953"/>
          <a:ext cx="9049407" cy="42831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5648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5787"/>
            <a:ext cx="8929255" cy="229093"/>
          </a:xfrm>
        </p:spPr>
        <p:txBody>
          <a:bodyPr>
            <a:normAutofit fontScale="90000"/>
          </a:bodyPr>
          <a:lstStyle/>
          <a:p>
            <a:endParaRPr lang="en-US" dirty="0"/>
          </a:p>
        </p:txBody>
      </p:sp>
      <p:sp>
        <p:nvSpPr>
          <p:cNvPr id="4" name="Title 1"/>
          <p:cNvSpPr txBox="1">
            <a:spLocks/>
          </p:cNvSpPr>
          <p:nvPr/>
        </p:nvSpPr>
        <p:spPr>
          <a:xfrm>
            <a:off x="838200" y="6143652"/>
            <a:ext cx="849376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a:lstStyle>
          <a:p>
            <a:endParaRPr lang="en-US" dirty="0"/>
          </a:p>
        </p:txBody>
      </p:sp>
      <p:graphicFrame>
        <p:nvGraphicFramePr>
          <p:cNvPr id="5" name="Chart Placeholder 3"/>
          <p:cNvGraphicFramePr>
            <a:graphicFrameLocks/>
          </p:cNvGraphicFramePr>
          <p:nvPr>
            <p:extLst>
              <p:ext uri="{D42A27DB-BD31-4B8C-83A1-F6EECF244321}">
                <p14:modId xmlns:p14="http://schemas.microsoft.com/office/powerpoint/2010/main" val="1870096715"/>
              </p:ext>
            </p:extLst>
          </p:nvPr>
        </p:nvGraphicFramePr>
        <p:xfrm>
          <a:off x="1161130" y="1315753"/>
          <a:ext cx="9561513" cy="48264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0304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AE476-8715-4780-8635-2FED02C153F6}"/>
              </a:ext>
            </a:extLst>
          </p:cNvPr>
          <p:cNvSpPr>
            <a:spLocks noGrp="1"/>
          </p:cNvSpPr>
          <p:nvPr>
            <p:ph type="title"/>
          </p:nvPr>
        </p:nvSpPr>
        <p:spPr/>
        <p:txBody>
          <a:bodyPr/>
          <a:lstStyle/>
          <a:p>
            <a:endParaRPr lang="en-US" dirty="0"/>
          </a:p>
        </p:txBody>
      </p:sp>
      <p:sp>
        <p:nvSpPr>
          <p:cNvPr id="3" name="Chart Placeholder 2">
            <a:extLst>
              <a:ext uri="{FF2B5EF4-FFF2-40B4-BE49-F238E27FC236}">
                <a16:creationId xmlns:a16="http://schemas.microsoft.com/office/drawing/2014/main" id="{7A2C4339-4053-49A6-806A-EA539631741F}"/>
              </a:ext>
            </a:extLst>
          </p:cNvPr>
          <p:cNvSpPr>
            <a:spLocks noGrp="1"/>
          </p:cNvSpPr>
          <p:nvPr>
            <p:ph type="chart" sz="quarter" idx="10"/>
          </p:nvPr>
        </p:nvSpPr>
        <p:spPr/>
      </p:sp>
      <p:pic>
        <p:nvPicPr>
          <p:cNvPr id="5" name="Picture 4">
            <a:extLst>
              <a:ext uri="{FF2B5EF4-FFF2-40B4-BE49-F238E27FC236}">
                <a16:creationId xmlns:a16="http://schemas.microsoft.com/office/drawing/2014/main" id="{29F0D590-43AE-43E0-9B19-21B57722A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447" y="1260570"/>
            <a:ext cx="8383105" cy="4336860"/>
          </a:xfrm>
          <a:prstGeom prst="rect">
            <a:avLst/>
          </a:prstGeom>
        </p:spPr>
      </p:pic>
    </p:spTree>
    <p:extLst>
      <p:ext uri="{BB962C8B-B14F-4D97-AF65-F5344CB8AC3E}">
        <p14:creationId xmlns:p14="http://schemas.microsoft.com/office/powerpoint/2010/main" val="1314249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16AB8-457A-460A-84D9-0A796D3F5A39}"/>
              </a:ext>
            </a:extLst>
          </p:cNvPr>
          <p:cNvSpPr>
            <a:spLocks noGrp="1"/>
          </p:cNvSpPr>
          <p:nvPr>
            <p:ph type="title"/>
          </p:nvPr>
        </p:nvSpPr>
        <p:spPr/>
        <p:txBody>
          <a:bodyPr/>
          <a:lstStyle/>
          <a:p>
            <a:r>
              <a:rPr lang="lt-LT" dirty="0"/>
              <a:t>Išvados</a:t>
            </a:r>
            <a:endParaRPr lang="en-US" dirty="0"/>
          </a:p>
        </p:txBody>
      </p:sp>
      <p:sp>
        <p:nvSpPr>
          <p:cNvPr id="5" name="TextBox 4">
            <a:extLst>
              <a:ext uri="{FF2B5EF4-FFF2-40B4-BE49-F238E27FC236}">
                <a16:creationId xmlns:a16="http://schemas.microsoft.com/office/drawing/2014/main" id="{D9E21BA8-919E-4701-AEED-3A5F7D0742A7}"/>
              </a:ext>
            </a:extLst>
          </p:cNvPr>
          <p:cNvSpPr txBox="1"/>
          <p:nvPr/>
        </p:nvSpPr>
        <p:spPr>
          <a:xfrm>
            <a:off x="838200" y="1690688"/>
            <a:ext cx="9544693" cy="3724096"/>
          </a:xfrm>
          <a:prstGeom prst="rect">
            <a:avLst/>
          </a:prstGeom>
          <a:noFill/>
        </p:spPr>
        <p:txBody>
          <a:bodyPr wrap="square" rtlCol="0">
            <a:spAutoFit/>
          </a:bodyPr>
          <a:lstStyle/>
          <a:p>
            <a:pPr marL="285750" indent="-285750">
              <a:buFont typeface="Arial" panose="020B0604020202020204" pitchFamily="34" charset="0"/>
              <a:buChar char="•"/>
            </a:pPr>
            <a:r>
              <a:rPr lang="lt-LT" sz="2400" dirty="0" err="1">
                <a:solidFill>
                  <a:schemeClr val="accent2">
                    <a:lumMod val="25000"/>
                  </a:schemeClr>
                </a:solidFill>
              </a:rPr>
              <a:t>Mr</a:t>
            </a:r>
            <a:r>
              <a:rPr lang="lt-LT" sz="2400" dirty="0">
                <a:solidFill>
                  <a:schemeClr val="accent2">
                    <a:lumMod val="25000"/>
                  </a:schemeClr>
                </a:solidFill>
              </a:rPr>
              <a:t>. </a:t>
            </a:r>
            <a:r>
              <a:rPr lang="lt-LT" sz="2400" dirty="0" err="1">
                <a:solidFill>
                  <a:schemeClr val="accent2">
                    <a:lumMod val="25000"/>
                  </a:schemeClr>
                </a:solidFill>
              </a:rPr>
              <a:t>Smith</a:t>
            </a:r>
            <a:r>
              <a:rPr lang="lt-LT" sz="2400" dirty="0">
                <a:solidFill>
                  <a:schemeClr val="accent2">
                    <a:lumMod val="25000"/>
                  </a:schemeClr>
                </a:solidFill>
              </a:rPr>
              <a:t> didžiausia suma gaus pardavęs savo mišką po </a:t>
            </a:r>
            <a:r>
              <a:rPr lang="en-US" sz="2400" dirty="0">
                <a:solidFill>
                  <a:schemeClr val="accent2">
                    <a:lumMod val="25000"/>
                  </a:schemeClr>
                </a:solidFill>
              </a:rPr>
              <a:t>40 met</a:t>
            </a:r>
            <a:r>
              <a:rPr lang="lt-LT" sz="2400" dirty="0">
                <a:solidFill>
                  <a:schemeClr val="accent2">
                    <a:lumMod val="25000"/>
                  </a:schemeClr>
                </a:solidFill>
              </a:rPr>
              <a:t>ų ir jį valydamas.</a:t>
            </a:r>
          </a:p>
          <a:p>
            <a:r>
              <a:rPr lang="en-US" sz="2000" dirty="0"/>
              <a:t>$32,634</a:t>
            </a:r>
            <a:endParaRPr lang="lt-LT" sz="2000" dirty="0"/>
          </a:p>
          <a:p>
            <a:pPr marL="342900" indent="-342900">
              <a:buFont typeface="Arial" panose="020B0604020202020204" pitchFamily="34" charset="0"/>
              <a:buChar char="•"/>
            </a:pPr>
            <a:r>
              <a:rPr lang="en-US" sz="2400" dirty="0" err="1">
                <a:solidFill>
                  <a:schemeClr val="accent2">
                    <a:lumMod val="25000"/>
                  </a:schemeClr>
                </a:solidFill>
              </a:rPr>
              <a:t>Parduodamas</a:t>
            </a:r>
            <a:r>
              <a:rPr lang="en-US" sz="2400" dirty="0">
                <a:solidFill>
                  <a:schemeClr val="accent2">
                    <a:lumMod val="25000"/>
                  </a:schemeClr>
                </a:solidFill>
              </a:rPr>
              <a:t> mi</a:t>
            </a:r>
            <a:r>
              <a:rPr lang="lt-LT" sz="2400" dirty="0" err="1">
                <a:solidFill>
                  <a:schemeClr val="accent2">
                    <a:lumMod val="25000"/>
                  </a:schemeClr>
                </a:solidFill>
              </a:rPr>
              <a:t>šką</a:t>
            </a:r>
            <a:r>
              <a:rPr lang="lt-LT" sz="2400" dirty="0">
                <a:solidFill>
                  <a:schemeClr val="accent2">
                    <a:lumMod val="25000"/>
                  </a:schemeClr>
                </a:solidFill>
              </a:rPr>
              <a:t> šiandien </a:t>
            </a:r>
            <a:r>
              <a:rPr lang="lt-LT" sz="2400" dirty="0" err="1">
                <a:solidFill>
                  <a:schemeClr val="accent2">
                    <a:lumMod val="25000"/>
                  </a:schemeClr>
                </a:solidFill>
              </a:rPr>
              <a:t>Mr</a:t>
            </a:r>
            <a:r>
              <a:rPr lang="lt-LT" sz="2400" dirty="0">
                <a:solidFill>
                  <a:schemeClr val="accent2">
                    <a:lumMod val="25000"/>
                  </a:schemeClr>
                </a:solidFill>
              </a:rPr>
              <a:t>. </a:t>
            </a:r>
            <a:r>
              <a:rPr lang="lt-LT" sz="2400" dirty="0" err="1">
                <a:solidFill>
                  <a:schemeClr val="accent2">
                    <a:lumMod val="25000"/>
                  </a:schemeClr>
                </a:solidFill>
              </a:rPr>
              <a:t>Smith</a:t>
            </a:r>
            <a:r>
              <a:rPr lang="lt-LT" sz="2400" dirty="0">
                <a:solidFill>
                  <a:schemeClr val="accent2">
                    <a:lumMod val="25000"/>
                  </a:schemeClr>
                </a:solidFill>
              </a:rPr>
              <a:t> gautų </a:t>
            </a:r>
            <a:r>
              <a:rPr lang="en-US" sz="2400" dirty="0">
                <a:solidFill>
                  <a:schemeClr val="accent2">
                    <a:lumMod val="25000"/>
                  </a:schemeClr>
                </a:solidFill>
              </a:rPr>
              <a:t>$8,16</a:t>
            </a:r>
            <a:r>
              <a:rPr lang="lt-LT" sz="2400" dirty="0">
                <a:solidFill>
                  <a:schemeClr val="accent2">
                    <a:lumMod val="25000"/>
                  </a:schemeClr>
                </a:solidFill>
              </a:rPr>
              <a:t>0. (</a:t>
            </a:r>
            <a:r>
              <a:rPr lang="en-US" sz="2400" b="1" dirty="0">
                <a:solidFill>
                  <a:schemeClr val="accent2">
                    <a:lumMod val="25000"/>
                  </a:schemeClr>
                </a:solidFill>
              </a:rPr>
              <a:t>40</a:t>
            </a:r>
            <a:r>
              <a:rPr lang="en-US" sz="2400" dirty="0">
                <a:solidFill>
                  <a:schemeClr val="accent2">
                    <a:lumMod val="25000"/>
                  </a:schemeClr>
                </a:solidFill>
              </a:rPr>
              <a:t>(</a:t>
            </a:r>
            <a:r>
              <a:rPr lang="en-US" sz="2400" dirty="0" err="1">
                <a:solidFill>
                  <a:schemeClr val="accent2">
                    <a:lumMod val="25000"/>
                  </a:schemeClr>
                </a:solidFill>
              </a:rPr>
              <a:t>akr</a:t>
            </a:r>
            <a:r>
              <a:rPr lang="lt-LT" sz="2400" dirty="0">
                <a:solidFill>
                  <a:schemeClr val="accent2">
                    <a:lumMod val="25000"/>
                  </a:schemeClr>
                </a:solidFill>
              </a:rPr>
              <a:t>ų sk.)</a:t>
            </a:r>
            <a:r>
              <a:rPr lang="en-US" sz="2400" dirty="0">
                <a:solidFill>
                  <a:schemeClr val="accent2">
                    <a:lumMod val="25000"/>
                  </a:schemeClr>
                </a:solidFill>
              </a:rPr>
              <a:t>*</a:t>
            </a:r>
            <a:r>
              <a:rPr lang="en-US" sz="2400" b="1" dirty="0">
                <a:solidFill>
                  <a:schemeClr val="accent2">
                    <a:lumMod val="25000"/>
                  </a:schemeClr>
                </a:solidFill>
              </a:rPr>
              <a:t>60</a:t>
            </a:r>
            <a:r>
              <a:rPr lang="lt-LT" sz="2400" dirty="0">
                <a:solidFill>
                  <a:schemeClr val="accent2">
                    <a:lumMod val="25000"/>
                  </a:schemeClr>
                </a:solidFill>
              </a:rPr>
              <a:t>(medžių sk. </a:t>
            </a:r>
            <a:r>
              <a:rPr lang="en-US" sz="2400" dirty="0">
                <a:solidFill>
                  <a:schemeClr val="accent2">
                    <a:lumMod val="25000"/>
                  </a:schemeClr>
                </a:solidFill>
              </a:rPr>
              <a:t>1 </a:t>
            </a:r>
            <a:r>
              <a:rPr lang="en-US" sz="2400" dirty="0" err="1">
                <a:solidFill>
                  <a:schemeClr val="accent2">
                    <a:lumMod val="25000"/>
                  </a:schemeClr>
                </a:solidFill>
              </a:rPr>
              <a:t>akre</a:t>
            </a:r>
            <a:r>
              <a:rPr lang="en-US" sz="2400" dirty="0">
                <a:solidFill>
                  <a:schemeClr val="accent2">
                    <a:lumMod val="25000"/>
                  </a:schemeClr>
                </a:solidFill>
              </a:rPr>
              <a:t>)*</a:t>
            </a:r>
            <a:r>
              <a:rPr lang="en-US" sz="2400" b="1" dirty="0">
                <a:solidFill>
                  <a:schemeClr val="accent2">
                    <a:lumMod val="25000"/>
                  </a:schemeClr>
                </a:solidFill>
              </a:rPr>
              <a:t>40</a:t>
            </a:r>
            <a:r>
              <a:rPr lang="en-US" sz="2400" dirty="0">
                <a:solidFill>
                  <a:schemeClr val="accent2">
                    <a:lumMod val="25000"/>
                  </a:schemeClr>
                </a:solidFill>
              </a:rPr>
              <a:t>(</a:t>
            </a:r>
            <a:r>
              <a:rPr lang="en-US" sz="2400" dirty="0" err="1">
                <a:solidFill>
                  <a:schemeClr val="accent2">
                    <a:lumMod val="25000"/>
                  </a:schemeClr>
                </a:solidFill>
              </a:rPr>
              <a:t>kaina</a:t>
            </a:r>
            <a:r>
              <a:rPr lang="en-US" sz="2400" dirty="0">
                <a:solidFill>
                  <a:schemeClr val="accent2">
                    <a:lumMod val="25000"/>
                  </a:schemeClr>
                </a:solidFill>
              </a:rPr>
              <a:t> u</a:t>
            </a:r>
            <a:r>
              <a:rPr lang="lt-LT" sz="2400" dirty="0">
                <a:solidFill>
                  <a:schemeClr val="accent2">
                    <a:lumMod val="25000"/>
                  </a:schemeClr>
                </a:solidFill>
              </a:rPr>
              <a:t>ž </a:t>
            </a:r>
            <a:r>
              <a:rPr lang="en-US" sz="2400" dirty="0">
                <a:solidFill>
                  <a:schemeClr val="accent2">
                    <a:lumMod val="25000"/>
                  </a:schemeClr>
                </a:solidFill>
              </a:rPr>
              <a:t>4 </a:t>
            </a:r>
            <a:r>
              <a:rPr lang="en-US" sz="2400" dirty="0" err="1">
                <a:solidFill>
                  <a:schemeClr val="accent2">
                    <a:lumMod val="25000"/>
                  </a:schemeClr>
                </a:solidFill>
              </a:rPr>
              <a:t>klas</a:t>
            </a:r>
            <a:r>
              <a:rPr lang="lt-LT" sz="2400" dirty="0">
                <a:solidFill>
                  <a:schemeClr val="accent2">
                    <a:lumMod val="25000"/>
                  </a:schemeClr>
                </a:solidFill>
              </a:rPr>
              <a:t>ės medienos lentos pėda MDF)</a:t>
            </a:r>
            <a:r>
              <a:rPr lang="en-US" sz="2400" dirty="0">
                <a:solidFill>
                  <a:schemeClr val="accent2">
                    <a:lumMod val="25000"/>
                  </a:schemeClr>
                </a:solidFill>
              </a:rPr>
              <a:t>*</a:t>
            </a:r>
            <a:r>
              <a:rPr lang="en-US" sz="2400" b="1" dirty="0">
                <a:solidFill>
                  <a:schemeClr val="accent2">
                    <a:lumMod val="25000"/>
                  </a:schemeClr>
                </a:solidFill>
              </a:rPr>
              <a:t>85</a:t>
            </a:r>
            <a:r>
              <a:rPr lang="lt-LT" sz="2400" dirty="0">
                <a:solidFill>
                  <a:schemeClr val="accent2">
                    <a:lumMod val="25000"/>
                  </a:schemeClr>
                </a:solidFill>
              </a:rPr>
              <a:t>(lentos pėdos gaunamos iš </a:t>
            </a:r>
            <a:r>
              <a:rPr lang="en-US" sz="2400" dirty="0">
                <a:solidFill>
                  <a:schemeClr val="accent2">
                    <a:lumMod val="25000"/>
                  </a:schemeClr>
                </a:solidFill>
              </a:rPr>
              <a:t>13” med</a:t>
            </a:r>
            <a:r>
              <a:rPr lang="lt-LT" sz="2400" dirty="0" err="1">
                <a:solidFill>
                  <a:schemeClr val="accent2">
                    <a:lumMod val="25000"/>
                  </a:schemeClr>
                </a:solidFill>
              </a:rPr>
              <a:t>žio</a:t>
            </a:r>
            <a:r>
              <a:rPr lang="lt-LT" sz="2400" dirty="0">
                <a:solidFill>
                  <a:schemeClr val="accent2">
                    <a:lumMod val="25000"/>
                  </a:schemeClr>
                </a:solidFill>
              </a:rPr>
              <a:t>)</a:t>
            </a:r>
            <a:r>
              <a:rPr lang="en-US" sz="2400" dirty="0">
                <a:solidFill>
                  <a:schemeClr val="accent2">
                    <a:lumMod val="25000"/>
                  </a:schemeClr>
                </a:solidFill>
              </a:rPr>
              <a:t>)</a:t>
            </a:r>
            <a:r>
              <a:rPr lang="lt-LT" sz="2400" dirty="0">
                <a:solidFill>
                  <a:schemeClr val="accent2">
                    <a:lumMod val="25000"/>
                  </a:schemeClr>
                </a:solidFill>
              </a:rPr>
              <a:t>/</a:t>
            </a:r>
            <a:r>
              <a:rPr lang="en-US" sz="2400" dirty="0">
                <a:solidFill>
                  <a:schemeClr val="accent2">
                    <a:lumMod val="25000"/>
                  </a:schemeClr>
                </a:solidFill>
              </a:rPr>
              <a:t>1000</a:t>
            </a:r>
            <a:endParaRPr lang="lt-LT" sz="2400" dirty="0">
              <a:solidFill>
                <a:schemeClr val="accent2">
                  <a:lumMod val="25000"/>
                </a:schemeClr>
              </a:solidFill>
            </a:endParaRPr>
          </a:p>
          <a:p>
            <a:pPr marL="342900" indent="-342900">
              <a:buFont typeface="Arial" panose="020B0604020202020204" pitchFamily="34" charset="0"/>
              <a:buChar char="•"/>
            </a:pPr>
            <a:r>
              <a:rPr lang="lt-LT" sz="2400" dirty="0">
                <a:solidFill>
                  <a:schemeClr val="accent2">
                    <a:lumMod val="25000"/>
                  </a:schemeClr>
                </a:solidFill>
              </a:rPr>
              <a:t>Praretinus mišką per puse jo vertė laikui bėgant greitai auga, dėl medienos kokybės gerėjimo.</a:t>
            </a:r>
          </a:p>
          <a:p>
            <a:pPr marL="342900" indent="-342900">
              <a:buFont typeface="Arial" panose="020B0604020202020204" pitchFamily="34" charset="0"/>
              <a:buChar char="•"/>
            </a:pPr>
            <a:r>
              <a:rPr lang="lt-LT" sz="2400" dirty="0">
                <a:solidFill>
                  <a:schemeClr val="accent2">
                    <a:lumMod val="25000"/>
                  </a:schemeClr>
                </a:solidFill>
              </a:rPr>
              <a:t>Ilgainiui valomo ir nevalomo miško vertė artėja viena kitos todėl, neverta neparduoti medienos.</a:t>
            </a:r>
            <a:endParaRPr lang="en-US" sz="2400" dirty="0">
              <a:solidFill>
                <a:schemeClr val="accent2">
                  <a:lumMod val="25000"/>
                </a:schemeClr>
              </a:solidFill>
            </a:endParaRPr>
          </a:p>
        </p:txBody>
      </p:sp>
    </p:spTree>
    <p:extLst>
      <p:ext uri="{BB962C8B-B14F-4D97-AF65-F5344CB8AC3E}">
        <p14:creationId xmlns:p14="http://schemas.microsoft.com/office/powerpoint/2010/main" val="1754174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A5131-147A-4A04-8711-F79DDBE0DB9E}"/>
              </a:ext>
            </a:extLst>
          </p:cNvPr>
          <p:cNvSpPr>
            <a:spLocks noGrp="1"/>
          </p:cNvSpPr>
          <p:nvPr>
            <p:ph type="title"/>
          </p:nvPr>
        </p:nvSpPr>
        <p:spPr>
          <a:xfrm>
            <a:off x="648929" y="629266"/>
            <a:ext cx="3651467" cy="1676603"/>
          </a:xfrm>
        </p:spPr>
        <p:txBody>
          <a:bodyPr vert="horz" lIns="91440" tIns="45720" rIns="91440" bIns="45720" rtlCol="0" anchor="ctr">
            <a:normAutofit/>
          </a:bodyPr>
          <a:lstStyle/>
          <a:p>
            <a:r>
              <a:rPr lang="en-US"/>
              <a:t>Rekomendacija</a:t>
            </a:r>
            <a:br>
              <a:rPr lang="en-US"/>
            </a:br>
            <a:endParaRPr lang="en-US" dirty="0"/>
          </a:p>
        </p:txBody>
      </p:sp>
      <p:sp>
        <p:nvSpPr>
          <p:cNvPr id="4" name="TextBox 3">
            <a:extLst>
              <a:ext uri="{FF2B5EF4-FFF2-40B4-BE49-F238E27FC236}">
                <a16:creationId xmlns:a16="http://schemas.microsoft.com/office/drawing/2014/main" id="{240CB308-4F4F-4F75-9F6D-2EACD5052076}"/>
              </a:ext>
            </a:extLst>
          </p:cNvPr>
          <p:cNvSpPr txBox="1"/>
          <p:nvPr/>
        </p:nvSpPr>
        <p:spPr>
          <a:xfrm>
            <a:off x="143838" y="1777430"/>
            <a:ext cx="4156559" cy="4446390"/>
          </a:xfrm>
          <a:prstGeom prst="rect">
            <a:avLst/>
          </a:prstGeom>
        </p:spPr>
        <p:txBody>
          <a:bodyPr vert="horz" lIns="91440" tIns="45720" rIns="91440" bIns="45720" rtlCol="0">
            <a:normAutofit/>
          </a:bodyPr>
          <a:lstStyle/>
          <a:p>
            <a:pPr marL="342900" indent="-342900" algn="just">
              <a:lnSpc>
                <a:spcPct val="90000"/>
              </a:lnSpc>
              <a:spcAft>
                <a:spcPts val="600"/>
              </a:spcAft>
              <a:buFont typeface="Arial" panose="020B0604020202020204" pitchFamily="34" charset="0"/>
              <a:buChar char="•"/>
            </a:pPr>
            <a:r>
              <a:rPr lang="en-US" sz="2000" dirty="0" err="1"/>
              <a:t>Valyti</a:t>
            </a:r>
            <a:r>
              <a:rPr lang="en-US" sz="2000" dirty="0"/>
              <a:t> </a:t>
            </a:r>
            <a:r>
              <a:rPr lang="en-US" sz="2000" dirty="0" err="1"/>
              <a:t>ir</a:t>
            </a:r>
            <a:r>
              <a:rPr lang="en-US" sz="2000" dirty="0"/>
              <a:t> </a:t>
            </a:r>
            <a:r>
              <a:rPr lang="en-US" sz="2000" dirty="0" err="1"/>
              <a:t>kirsti</a:t>
            </a:r>
            <a:r>
              <a:rPr lang="en-US" sz="2000" dirty="0"/>
              <a:t> </a:t>
            </a:r>
            <a:r>
              <a:rPr lang="en-US" sz="2000" dirty="0" err="1"/>
              <a:t>mišką</a:t>
            </a:r>
            <a:r>
              <a:rPr lang="en-US" sz="2000" dirty="0"/>
              <a:t> po 30 </a:t>
            </a:r>
            <a:r>
              <a:rPr lang="en-US" sz="2000" dirty="0" err="1"/>
              <a:t>metų</a:t>
            </a:r>
            <a:r>
              <a:rPr lang="en-US" sz="2000" dirty="0"/>
              <a:t> (</a:t>
            </a:r>
            <a:r>
              <a:rPr lang="en-US" sz="2000" dirty="0" err="1"/>
              <a:t>jei</a:t>
            </a:r>
            <a:r>
              <a:rPr lang="en-US" sz="2000" dirty="0"/>
              <a:t> </a:t>
            </a:r>
            <a:r>
              <a:rPr lang="en-US" sz="2000" dirty="0" err="1"/>
              <a:t>reikalingi</a:t>
            </a:r>
            <a:r>
              <a:rPr lang="en-US" sz="2000" dirty="0"/>
              <a:t> </a:t>
            </a:r>
            <a:r>
              <a:rPr lang="en-US" sz="2000" dirty="0" err="1"/>
              <a:t>pinigai</a:t>
            </a:r>
            <a:r>
              <a:rPr lang="en-US" sz="2000" dirty="0"/>
              <a:t>), </a:t>
            </a:r>
            <a:r>
              <a:rPr lang="en-US" sz="2000" dirty="0" err="1"/>
              <a:t>kadangi</a:t>
            </a:r>
            <a:r>
              <a:rPr lang="en-US" sz="2000" dirty="0"/>
              <a:t> </a:t>
            </a:r>
            <a:r>
              <a:rPr lang="en-US" sz="2000" dirty="0" err="1"/>
              <a:t>medienos</a:t>
            </a:r>
            <a:r>
              <a:rPr lang="en-US" sz="2000" dirty="0"/>
              <a:t> </a:t>
            </a:r>
            <a:r>
              <a:rPr lang="en-US" sz="2000" dirty="0" err="1"/>
              <a:t>kainos</a:t>
            </a:r>
            <a:r>
              <a:rPr lang="en-US" sz="2000" dirty="0"/>
              <a:t> </a:t>
            </a:r>
            <a:r>
              <a:rPr lang="en-US" sz="2000" dirty="0" err="1"/>
              <a:t>skirtumas</a:t>
            </a:r>
            <a:r>
              <a:rPr lang="en-US" sz="2000" dirty="0"/>
              <a:t> </a:t>
            </a:r>
            <a:r>
              <a:rPr lang="en-US" sz="2000" dirty="0" err="1"/>
              <a:t>kertant</a:t>
            </a:r>
            <a:r>
              <a:rPr lang="en-US" sz="2000" dirty="0"/>
              <a:t> po 30 </a:t>
            </a:r>
            <a:r>
              <a:rPr lang="en-US" sz="2000" dirty="0" err="1"/>
              <a:t>ir</a:t>
            </a:r>
            <a:r>
              <a:rPr lang="en-US" sz="2000" dirty="0"/>
              <a:t> 40 </a:t>
            </a:r>
            <a:r>
              <a:rPr lang="en-US" sz="2000" dirty="0" err="1"/>
              <a:t>metų</a:t>
            </a:r>
            <a:r>
              <a:rPr lang="en-US" sz="2000" dirty="0"/>
              <a:t> </a:t>
            </a:r>
            <a:r>
              <a:rPr lang="en-US" sz="2000" dirty="0" err="1"/>
              <a:t>tik</a:t>
            </a:r>
            <a:r>
              <a:rPr lang="en-US" sz="2000" dirty="0"/>
              <a:t> $549.98. </a:t>
            </a:r>
          </a:p>
          <a:p>
            <a:pPr marL="342900" indent="-342900" algn="just">
              <a:lnSpc>
                <a:spcPct val="90000"/>
              </a:lnSpc>
              <a:spcAft>
                <a:spcPts val="600"/>
              </a:spcAft>
              <a:buFont typeface="Arial" panose="020B0604020202020204" pitchFamily="34" charset="0"/>
              <a:buChar char="•"/>
            </a:pPr>
            <a:r>
              <a:rPr lang="en-US" sz="2000" dirty="0" err="1"/>
              <a:t>Renkantis</a:t>
            </a:r>
            <a:r>
              <a:rPr lang="en-US" sz="2000" dirty="0"/>
              <a:t> </a:t>
            </a:r>
            <a:r>
              <a:rPr lang="en-US" sz="2000" dirty="0" err="1"/>
              <a:t>valyti</a:t>
            </a:r>
            <a:r>
              <a:rPr lang="en-US" sz="2000" dirty="0"/>
              <a:t> </a:t>
            </a:r>
            <a:r>
              <a:rPr lang="en-US" sz="2000" dirty="0" err="1"/>
              <a:t>mišką</a:t>
            </a:r>
            <a:r>
              <a:rPr lang="en-US" sz="2000" dirty="0"/>
              <a:t> ne </a:t>
            </a:r>
            <a:r>
              <a:rPr lang="en-US" sz="2000" dirty="0" err="1"/>
              <a:t>tik</a:t>
            </a:r>
            <a:r>
              <a:rPr lang="en-US" sz="2000" dirty="0"/>
              <a:t> </a:t>
            </a:r>
            <a:r>
              <a:rPr lang="en-US" sz="2000" dirty="0" err="1"/>
              <a:t>padidina</a:t>
            </a:r>
            <a:r>
              <a:rPr lang="lt-LT" sz="2000" dirty="0" err="1"/>
              <a:t>ma</a:t>
            </a:r>
            <a:r>
              <a:rPr lang="en-US" sz="2000" dirty="0"/>
              <a:t> jo </a:t>
            </a:r>
            <a:r>
              <a:rPr lang="en-US" sz="2000" dirty="0" err="1"/>
              <a:t>potenciali</a:t>
            </a:r>
            <a:r>
              <a:rPr lang="en-US" sz="2000" dirty="0"/>
              <a:t> </a:t>
            </a:r>
            <a:r>
              <a:rPr lang="en-US" sz="2000" dirty="0" err="1"/>
              <a:t>grąž</a:t>
            </a:r>
            <a:r>
              <a:rPr lang="lt-LT" sz="2000" dirty="0"/>
              <a:t>a</a:t>
            </a:r>
            <a:r>
              <a:rPr lang="en-US" sz="2000" dirty="0"/>
              <a:t>, bet </a:t>
            </a:r>
            <a:r>
              <a:rPr lang="en-US" sz="2000" dirty="0" err="1"/>
              <a:t>ir</a:t>
            </a:r>
            <a:r>
              <a:rPr lang="en-US" sz="2000" dirty="0"/>
              <a:t> </a:t>
            </a:r>
            <a:r>
              <a:rPr lang="en-US" sz="2000" dirty="0" err="1"/>
              <a:t>mažina</a:t>
            </a:r>
            <a:r>
              <a:rPr lang="lt-LT" sz="2000" dirty="0" err="1"/>
              <a:t>ma</a:t>
            </a:r>
            <a:r>
              <a:rPr lang="en-US" sz="2000" dirty="0"/>
              <a:t> </a:t>
            </a:r>
            <a:r>
              <a:rPr lang="en-US" sz="2000" dirty="0" err="1"/>
              <a:t>gaisrų</a:t>
            </a:r>
            <a:r>
              <a:rPr lang="en-US" sz="2000" dirty="0"/>
              <a:t> </a:t>
            </a:r>
            <a:r>
              <a:rPr lang="en-US" sz="2000" dirty="0" err="1"/>
              <a:t>rizik</a:t>
            </a:r>
            <a:r>
              <a:rPr lang="lt-LT" sz="2000" dirty="0"/>
              <a:t>a</a:t>
            </a:r>
            <a:r>
              <a:rPr lang="en-US" sz="2000" dirty="0"/>
              <a:t>, kas </a:t>
            </a:r>
            <a:r>
              <a:rPr lang="en-US" sz="2000" dirty="0" err="1"/>
              <a:t>nebuvo</a:t>
            </a:r>
            <a:r>
              <a:rPr lang="en-US" sz="2000" dirty="0"/>
              <a:t> </a:t>
            </a:r>
            <a:r>
              <a:rPr lang="en-US" sz="2000" dirty="0" err="1"/>
              <a:t>įtrauktą</a:t>
            </a:r>
            <a:r>
              <a:rPr lang="en-US" sz="2000" dirty="0"/>
              <a:t> į </a:t>
            </a:r>
            <a:r>
              <a:rPr lang="en-US" sz="2000" dirty="0" err="1"/>
              <a:t>nagrinėjamą</a:t>
            </a:r>
            <a:r>
              <a:rPr lang="en-US" sz="2000" dirty="0"/>
              <a:t> </a:t>
            </a:r>
            <a:r>
              <a:rPr lang="en-US" sz="2000" dirty="0" err="1"/>
              <a:t>atvėjį</a:t>
            </a:r>
            <a:r>
              <a:rPr lang="en-US" sz="2000" dirty="0"/>
              <a:t>.</a:t>
            </a:r>
            <a:r>
              <a:rPr lang="lt-LT" sz="2000" dirty="0"/>
              <a:t> Tai </a:t>
            </a:r>
            <a:r>
              <a:rPr lang="lt-LT" sz="2000" dirty="0" err="1"/>
              <a:t>padėda</a:t>
            </a:r>
            <a:r>
              <a:rPr lang="lt-LT" sz="2000" dirty="0"/>
              <a:t> išvengti nenumatytų kaštų.</a:t>
            </a:r>
            <a:endParaRPr lang="en-US" sz="2000" dirty="0"/>
          </a:p>
          <a:p>
            <a:pPr marL="342900" indent="-342900" algn="just">
              <a:lnSpc>
                <a:spcPct val="90000"/>
              </a:lnSpc>
              <a:spcAft>
                <a:spcPts val="600"/>
              </a:spcAft>
              <a:buFont typeface="Arial" panose="020B0604020202020204" pitchFamily="34" charset="0"/>
              <a:buChar char="•"/>
            </a:pPr>
            <a:r>
              <a:rPr lang="en-US" sz="2000" dirty="0"/>
              <a:t>Mi</a:t>
            </a:r>
            <a:r>
              <a:rPr lang="lt-LT" sz="2000" dirty="0" err="1"/>
              <a:t>škų</a:t>
            </a:r>
            <a:r>
              <a:rPr lang="lt-LT" sz="2000" dirty="0"/>
              <a:t> gaisringumas tendencingai auga, todėl neverta ilgai laikyti miško, tuo labiau nevalyto.</a:t>
            </a:r>
            <a:endParaRPr lang="en-US" sz="2000" dirty="0"/>
          </a:p>
          <a:p>
            <a:pPr marL="342900" indent="-342900" algn="just">
              <a:lnSpc>
                <a:spcPct val="90000"/>
              </a:lnSpc>
              <a:spcAft>
                <a:spcPts val="600"/>
              </a:spcAft>
              <a:buFont typeface="Arial" panose="020B0604020202020204" pitchFamily="34" charset="0"/>
              <a:buChar char="•"/>
            </a:pPr>
            <a:endParaRPr lang="en-US" sz="2000" dirty="0"/>
          </a:p>
        </p:txBody>
      </p:sp>
      <p:pic>
        <p:nvPicPr>
          <p:cNvPr id="6" name="Picture 5" descr="A tree in the middle of a forest&#10;&#10;Description automatically generated">
            <a:extLst>
              <a:ext uri="{FF2B5EF4-FFF2-40B4-BE49-F238E27FC236}">
                <a16:creationId xmlns:a16="http://schemas.microsoft.com/office/drawing/2014/main" id="{3BB51499-436A-4B7C-8DD9-37A9BB415C98}"/>
              </a:ext>
            </a:extLst>
          </p:cNvPr>
          <p:cNvPicPr>
            <a:picLocks noChangeAspect="1"/>
          </p:cNvPicPr>
          <p:nvPr/>
        </p:nvPicPr>
        <p:blipFill rotWithShape="1">
          <a:blip r:embed="rId2">
            <a:extLst>
              <a:ext uri="{28A0092B-C50C-407E-A947-70E740481C1C}">
                <a14:useLocalDpi xmlns:a14="http://schemas.microsoft.com/office/drawing/2010/main" val="0"/>
              </a:ext>
            </a:extLst>
          </a:blip>
          <a:srcRect l="13125" r="17490" b="-1"/>
          <a:stretch/>
        </p:blipFill>
        <p:spPr>
          <a:xfrm>
            <a:off x="4639056" y="10"/>
            <a:ext cx="7552944" cy="6857990"/>
          </a:xfrm>
          <a:prstGeom prst="rect">
            <a:avLst/>
          </a:prstGeom>
          <a:effectLst/>
        </p:spPr>
      </p:pic>
    </p:spTree>
    <p:extLst>
      <p:ext uri="{BB962C8B-B14F-4D97-AF65-F5344CB8AC3E}">
        <p14:creationId xmlns:p14="http://schemas.microsoft.com/office/powerpoint/2010/main" val="2626373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Įvadas</a:t>
            </a:r>
            <a:endParaRPr lang="en-US" dirty="0"/>
          </a:p>
        </p:txBody>
      </p:sp>
      <p:sp>
        <p:nvSpPr>
          <p:cNvPr id="3" name="Text Placeholder 2"/>
          <p:cNvSpPr>
            <a:spLocks noGrp="1"/>
          </p:cNvSpPr>
          <p:nvPr>
            <p:ph type="body" sz="quarter" idx="12"/>
          </p:nvPr>
        </p:nvSpPr>
        <p:spPr/>
        <p:txBody>
          <a:bodyPr/>
          <a:lstStyle/>
          <a:p>
            <a:pPr algn="just"/>
            <a:r>
              <a:rPr lang="lt-LT" dirty="0"/>
              <a:t>	</a:t>
            </a:r>
            <a:r>
              <a:rPr lang="lt-LT" sz="2100" dirty="0" err="1"/>
              <a:t>Joe</a:t>
            </a:r>
            <a:r>
              <a:rPr lang="lt-LT" sz="2100" dirty="0"/>
              <a:t> Smith, miško, esančio pietiniame Naujajame Hampšyre, savininkas, gavęs vietos verslininko pasiųlymą nukirsti didžiąją daį jo miško bando išsiaiškinti, ar jis turėtų, ar neturėtų sutikti su pasiūlymu. Siekiant tai padaryti jis pasikviečia konsultantę Karen Bennet. Karen paaiškina miško savininkui apie galimas alternatyvas, įvardija galimus miško tvarkymo planus, bei paaiškina, kaip keičiasi miško vertė tvarkant mišką, bei jam augant. Džo siekia maksimaliai pasipelnyti iš savo turimo miško, todėl jam reikia išsiaiškinti sprendimų planą leižiantį uždirbti dagiausia.</a:t>
            </a:r>
            <a:endParaRPr lang="en-US" sz="2100" dirty="0"/>
          </a:p>
          <a:p>
            <a:endParaRPr lang="en-US" dirty="0"/>
          </a:p>
        </p:txBody>
      </p:sp>
    </p:spTree>
    <p:extLst>
      <p:ext uri="{BB962C8B-B14F-4D97-AF65-F5344CB8AC3E}">
        <p14:creationId xmlns:p14="http://schemas.microsoft.com/office/powerpoint/2010/main" val="1718572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a:t>Atvejo analizė</a:t>
            </a:r>
            <a:endParaRPr lang="en-US" dirty="0"/>
          </a:p>
        </p:txBody>
      </p:sp>
      <p:sp>
        <p:nvSpPr>
          <p:cNvPr id="3" name="Text Placeholder 2"/>
          <p:cNvSpPr>
            <a:spLocks noGrp="1"/>
          </p:cNvSpPr>
          <p:nvPr>
            <p:ph type="body" sz="quarter" idx="12"/>
          </p:nvPr>
        </p:nvSpPr>
        <p:spPr/>
        <p:txBody>
          <a:bodyPr>
            <a:normAutofit/>
          </a:bodyPr>
          <a:lstStyle/>
          <a:p>
            <a:pPr>
              <a:buClr>
                <a:schemeClr val="tx1"/>
              </a:buClr>
            </a:pPr>
            <a:r>
              <a:rPr lang="lt-LT" dirty="0"/>
              <a:t>Siekiant išsiaiškinti pelningiausią variantą pirmiausia reikia išsiaiškinti produkto įpatingąsias savybes.</a:t>
            </a:r>
            <a:br>
              <a:rPr lang="lt-LT" dirty="0"/>
            </a:br>
            <a:br>
              <a:rPr lang="lt-LT" dirty="0"/>
            </a:br>
            <a:br>
              <a:rPr lang="lt-LT" dirty="0"/>
            </a:br>
            <a:r>
              <a:rPr lang="lt-LT" dirty="0"/>
              <a:t>Miško</a:t>
            </a:r>
            <a:r>
              <a:rPr lang="en-US" dirty="0"/>
              <a:t> </a:t>
            </a:r>
            <a:r>
              <a:rPr lang="en-US" dirty="0" err="1"/>
              <a:t>ve</a:t>
            </a:r>
            <a:r>
              <a:rPr lang="lt-LT" dirty="0"/>
              <a:t>rtė smarkiai svyruoja priklausomai nuo keleto faktorių. </a:t>
            </a:r>
          </a:p>
          <a:p>
            <a:pPr>
              <a:buClr>
                <a:schemeClr val="tx1"/>
              </a:buClr>
            </a:pPr>
            <a:endParaRPr lang="lt-LT" dirty="0"/>
          </a:p>
          <a:p>
            <a:pPr>
              <a:buClr>
                <a:schemeClr val="tx1"/>
              </a:buClr>
            </a:pPr>
            <a:r>
              <a:rPr lang="lt-LT" dirty="0"/>
              <a:t>1.Medienos storis ties krūtine. (DBH)</a:t>
            </a:r>
          </a:p>
          <a:p>
            <a:pPr>
              <a:buClr>
                <a:schemeClr val="tx1"/>
              </a:buClr>
            </a:pPr>
            <a:r>
              <a:rPr lang="lt-LT" dirty="0"/>
              <a:t>2. Medienos kokybės klasė (Grade)</a:t>
            </a:r>
            <a:br>
              <a:rPr lang="lt-LT" dirty="0"/>
            </a:br>
            <a:endParaRPr lang="en-US" dirty="0"/>
          </a:p>
        </p:txBody>
      </p:sp>
    </p:spTree>
    <p:extLst>
      <p:ext uri="{BB962C8B-B14F-4D97-AF65-F5344CB8AC3E}">
        <p14:creationId xmlns:p14="http://schemas.microsoft.com/office/powerpoint/2010/main" val="971902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a:t>1. Medienos storis ties krūtine. (DBH)</a:t>
            </a:r>
            <a:br>
              <a:rPr lang="lt-LT" dirty="0"/>
            </a:br>
            <a:endParaRPr lang="en-US" dirty="0"/>
          </a:p>
        </p:txBody>
      </p:sp>
      <p:sp>
        <p:nvSpPr>
          <p:cNvPr id="3" name="Text Placeholder 2"/>
          <p:cNvSpPr>
            <a:spLocks noGrp="1"/>
          </p:cNvSpPr>
          <p:nvPr>
            <p:ph type="body" sz="quarter" idx="12"/>
          </p:nvPr>
        </p:nvSpPr>
        <p:spPr/>
        <p:txBody>
          <a:bodyPr/>
          <a:lstStyle/>
          <a:p>
            <a:r>
              <a:rPr lang="lt-LT" dirty="0"/>
              <a:t>Kuo didesnis medžio storis, tuo daugiau medienos galima iš jo išgauti. Tuo pačiu iš didesnių medžių išgaunamą medieną galima plačiau panaudoti.</a:t>
            </a:r>
          </a:p>
          <a:p>
            <a:endParaRPr lang="lt-LT" dirty="0"/>
          </a:p>
          <a:p>
            <a:endParaRPr lang="lt-LT" dirty="0"/>
          </a:p>
          <a:p>
            <a:endParaRPr lang="en-US" dirty="0"/>
          </a:p>
        </p:txBody>
      </p:sp>
      <p:pic>
        <p:nvPicPr>
          <p:cNvPr id="5" name="Picture 4">
            <a:extLst>
              <a:ext uri="{FF2B5EF4-FFF2-40B4-BE49-F238E27FC236}">
                <a16:creationId xmlns:a16="http://schemas.microsoft.com/office/drawing/2014/main" id="{FE754B18-3E2C-48C6-BF2D-E80B3D51DB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346" y="3429000"/>
            <a:ext cx="4796333" cy="2229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64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5787"/>
            <a:ext cx="8929255" cy="229093"/>
          </a:xfrm>
        </p:spPr>
        <p:txBody>
          <a:bodyPr>
            <a:normAutofit fontScale="90000"/>
          </a:bodyPr>
          <a:lstStyle/>
          <a:p>
            <a:endParaRPr lang="en-US" dirty="0"/>
          </a:p>
        </p:txBody>
      </p:sp>
      <p:sp>
        <p:nvSpPr>
          <p:cNvPr id="4" name="Title 1"/>
          <p:cNvSpPr txBox="1">
            <a:spLocks/>
          </p:cNvSpPr>
          <p:nvPr/>
        </p:nvSpPr>
        <p:spPr>
          <a:xfrm>
            <a:off x="838200" y="6143652"/>
            <a:ext cx="849376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a:lstStyle>
          <a:p>
            <a:endParaRPr lang="en-US" dirty="0"/>
          </a:p>
        </p:txBody>
      </p:sp>
      <p:graphicFrame>
        <p:nvGraphicFramePr>
          <p:cNvPr id="5" name="Chart Placeholder 3"/>
          <p:cNvGraphicFramePr>
            <a:graphicFrameLocks/>
          </p:cNvGraphicFramePr>
          <p:nvPr>
            <p:extLst>
              <p:ext uri="{D42A27DB-BD31-4B8C-83A1-F6EECF244321}">
                <p14:modId xmlns:p14="http://schemas.microsoft.com/office/powerpoint/2010/main" val="4004390433"/>
              </p:ext>
            </p:extLst>
          </p:nvPr>
        </p:nvGraphicFramePr>
        <p:xfrm>
          <a:off x="838200" y="1234440"/>
          <a:ext cx="10319708" cy="49077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5006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869" y="456715"/>
            <a:ext cx="9053945" cy="1126868"/>
          </a:xfrm>
        </p:spPr>
        <p:txBody>
          <a:bodyPr>
            <a:normAutofit fontScale="90000"/>
          </a:bodyPr>
          <a:lstStyle/>
          <a:p>
            <a:r>
              <a:rPr lang="lt-LT" dirty="0"/>
              <a:t>2. Medienos kokybės klasė (Grade)</a:t>
            </a:r>
            <a:br>
              <a:rPr lang="lt-LT" dirty="0"/>
            </a:br>
            <a:endParaRPr lang="en-US" dirty="0"/>
          </a:p>
        </p:txBody>
      </p:sp>
      <p:sp>
        <p:nvSpPr>
          <p:cNvPr id="3" name="Text Placeholder 2"/>
          <p:cNvSpPr>
            <a:spLocks noGrp="1"/>
          </p:cNvSpPr>
          <p:nvPr>
            <p:ph type="body" sz="quarter" idx="12"/>
          </p:nvPr>
        </p:nvSpPr>
        <p:spPr>
          <a:xfrm>
            <a:off x="1259927" y="2123522"/>
            <a:ext cx="9672145" cy="4140643"/>
          </a:xfrm>
        </p:spPr>
        <p:txBody>
          <a:bodyPr/>
          <a:lstStyle/>
          <a:p>
            <a:r>
              <a:rPr lang="lt-LT" sz="2100" dirty="0"/>
              <a:t>Kuo aukštesnė medienos klasė, tuo mediena yra kokybiškesnė, neturi kirmgraužų, šakų ir t.t., todėl jos kaina atitinkamai didesnė.</a:t>
            </a:r>
          </a:p>
          <a:p>
            <a:endParaRPr lang="lt-LT" dirty="0"/>
          </a:p>
          <a:p>
            <a:endParaRPr lang="lt-LT" dirty="0"/>
          </a:p>
          <a:p>
            <a:endParaRPr lang="en-US" dirty="0"/>
          </a:p>
        </p:txBody>
      </p:sp>
      <p:graphicFrame>
        <p:nvGraphicFramePr>
          <p:cNvPr id="4" name="Table 3">
            <a:extLst>
              <a:ext uri="{FF2B5EF4-FFF2-40B4-BE49-F238E27FC236}">
                <a16:creationId xmlns:a16="http://schemas.microsoft.com/office/drawing/2014/main" id="{CD44C638-4076-4B06-9517-FFB6018328C9}"/>
              </a:ext>
            </a:extLst>
          </p:cNvPr>
          <p:cNvGraphicFramePr>
            <a:graphicFrameLocks noGrp="1"/>
          </p:cNvGraphicFramePr>
          <p:nvPr>
            <p:extLst>
              <p:ext uri="{D42A27DB-BD31-4B8C-83A1-F6EECF244321}">
                <p14:modId xmlns:p14="http://schemas.microsoft.com/office/powerpoint/2010/main" val="3991454238"/>
              </p:ext>
            </p:extLst>
          </p:nvPr>
        </p:nvGraphicFramePr>
        <p:xfrm>
          <a:off x="2887286" y="2879060"/>
          <a:ext cx="6417426" cy="2629565"/>
        </p:xfrm>
        <a:graphic>
          <a:graphicData uri="http://schemas.openxmlformats.org/drawingml/2006/table">
            <a:tbl>
              <a:tblPr>
                <a:tableStyleId>{5C22544A-7EE6-4342-B048-85BDC9FD1C3A}</a:tableStyleId>
              </a:tblPr>
              <a:tblGrid>
                <a:gridCol w="3208713">
                  <a:extLst>
                    <a:ext uri="{9D8B030D-6E8A-4147-A177-3AD203B41FA5}">
                      <a16:colId xmlns:a16="http://schemas.microsoft.com/office/drawing/2014/main" val="199201075"/>
                    </a:ext>
                  </a:extLst>
                </a:gridCol>
                <a:gridCol w="3208713">
                  <a:extLst>
                    <a:ext uri="{9D8B030D-6E8A-4147-A177-3AD203B41FA5}">
                      <a16:colId xmlns:a16="http://schemas.microsoft.com/office/drawing/2014/main" val="1262507292"/>
                    </a:ext>
                  </a:extLst>
                </a:gridCol>
              </a:tblGrid>
              <a:tr h="334842">
                <a:tc>
                  <a:txBody>
                    <a:bodyPr/>
                    <a:lstStyle/>
                    <a:p>
                      <a:pPr algn="l" fontAlgn="b"/>
                      <a:r>
                        <a:rPr lang="lt-LT" sz="2800" u="none" strike="noStrike" dirty="0">
                          <a:effectLst/>
                        </a:rPr>
                        <a:t>Medienos klasė</a:t>
                      </a:r>
                      <a:endParaRPr lang="lt-LT" sz="2800" b="0" i="0" u="none" strike="noStrike" dirty="0">
                        <a:solidFill>
                          <a:srgbClr val="000000"/>
                        </a:solidFill>
                        <a:effectLst/>
                        <a:latin typeface="Calibri" panose="020F0502020204030204" pitchFamily="34" charset="0"/>
                      </a:endParaRPr>
                    </a:p>
                  </a:txBody>
                  <a:tcPr marL="7315" marR="7315" marT="7315" marB="0" anchor="b"/>
                </a:tc>
                <a:tc>
                  <a:txBody>
                    <a:bodyPr/>
                    <a:lstStyle/>
                    <a:p>
                      <a:pPr algn="l" fontAlgn="b"/>
                      <a:r>
                        <a:rPr lang="lt-LT" sz="2800" u="none" strike="noStrike" dirty="0">
                          <a:effectLst/>
                        </a:rPr>
                        <a:t>Dollars/MBF</a:t>
                      </a:r>
                      <a:endParaRPr lang="lt-LT" sz="2800" b="0" i="0" u="none" strike="noStrike" dirty="0">
                        <a:solidFill>
                          <a:srgbClr val="000000"/>
                        </a:solidFill>
                        <a:effectLst/>
                        <a:latin typeface="Calibri" panose="020F0502020204030204" pitchFamily="34" charset="0"/>
                      </a:endParaRPr>
                    </a:p>
                  </a:txBody>
                  <a:tcPr marL="7315" marR="7315" marT="7315" marB="0" anchor="b"/>
                </a:tc>
                <a:extLst>
                  <a:ext uri="{0D108BD9-81ED-4DB2-BD59-A6C34878D82A}">
                    <a16:rowId xmlns:a16="http://schemas.microsoft.com/office/drawing/2014/main" val="3929641421"/>
                  </a:ext>
                </a:extLst>
              </a:tr>
              <a:tr h="334842">
                <a:tc>
                  <a:txBody>
                    <a:bodyPr/>
                    <a:lstStyle/>
                    <a:p>
                      <a:pPr algn="r" fontAlgn="b"/>
                      <a:r>
                        <a:rPr lang="lt-LT" sz="2800" u="none" strike="noStrike">
                          <a:effectLst/>
                        </a:rPr>
                        <a:t>4</a:t>
                      </a:r>
                      <a:endParaRPr lang="lt-LT" sz="2800" b="0" i="0" u="none" strike="noStrike">
                        <a:solidFill>
                          <a:srgbClr val="000000"/>
                        </a:solidFill>
                        <a:effectLst/>
                        <a:latin typeface="Calibri" panose="020F0502020204030204" pitchFamily="34" charset="0"/>
                      </a:endParaRPr>
                    </a:p>
                  </a:txBody>
                  <a:tcPr marL="7315" marR="7315" marT="7315" marB="0" anchor="b"/>
                </a:tc>
                <a:tc>
                  <a:txBody>
                    <a:bodyPr/>
                    <a:lstStyle/>
                    <a:p>
                      <a:pPr algn="r" fontAlgn="b"/>
                      <a:r>
                        <a:rPr lang="lt-LT" sz="2800" u="none" strike="noStrike" dirty="0">
                          <a:effectLst/>
                        </a:rPr>
                        <a:t>40</a:t>
                      </a:r>
                      <a:endParaRPr lang="lt-LT" sz="2800" b="0" i="0" u="none" strike="noStrike" dirty="0">
                        <a:solidFill>
                          <a:srgbClr val="000000"/>
                        </a:solidFill>
                        <a:effectLst/>
                        <a:latin typeface="Calibri" panose="020F0502020204030204" pitchFamily="34" charset="0"/>
                      </a:endParaRPr>
                    </a:p>
                  </a:txBody>
                  <a:tcPr marL="7315" marR="7315" marT="7315" marB="0" anchor="b"/>
                </a:tc>
                <a:extLst>
                  <a:ext uri="{0D108BD9-81ED-4DB2-BD59-A6C34878D82A}">
                    <a16:rowId xmlns:a16="http://schemas.microsoft.com/office/drawing/2014/main" val="343412255"/>
                  </a:ext>
                </a:extLst>
              </a:tr>
              <a:tr h="459390">
                <a:tc>
                  <a:txBody>
                    <a:bodyPr/>
                    <a:lstStyle/>
                    <a:p>
                      <a:pPr algn="r" fontAlgn="b"/>
                      <a:r>
                        <a:rPr lang="lt-LT" sz="2800" u="none" strike="noStrike">
                          <a:effectLst/>
                        </a:rPr>
                        <a:t>3</a:t>
                      </a:r>
                      <a:endParaRPr lang="lt-LT" sz="2800" b="0" i="0" u="none" strike="noStrike">
                        <a:solidFill>
                          <a:srgbClr val="000000"/>
                        </a:solidFill>
                        <a:effectLst/>
                        <a:latin typeface="Calibri" panose="020F0502020204030204" pitchFamily="34" charset="0"/>
                      </a:endParaRPr>
                    </a:p>
                  </a:txBody>
                  <a:tcPr marL="7315" marR="7315" marT="7315" marB="0" anchor="b"/>
                </a:tc>
                <a:tc>
                  <a:txBody>
                    <a:bodyPr/>
                    <a:lstStyle/>
                    <a:p>
                      <a:pPr algn="r" fontAlgn="b"/>
                      <a:r>
                        <a:rPr lang="lt-LT" sz="2800" u="none" strike="noStrike" dirty="0">
                          <a:effectLst/>
                        </a:rPr>
                        <a:t>120</a:t>
                      </a:r>
                      <a:endParaRPr lang="lt-LT" sz="2800" b="0" i="0" u="none" strike="noStrike" dirty="0">
                        <a:solidFill>
                          <a:srgbClr val="000000"/>
                        </a:solidFill>
                        <a:effectLst/>
                        <a:latin typeface="Calibri" panose="020F0502020204030204" pitchFamily="34" charset="0"/>
                      </a:endParaRPr>
                    </a:p>
                  </a:txBody>
                  <a:tcPr marL="7315" marR="7315" marT="7315" marB="0" anchor="b"/>
                </a:tc>
                <a:extLst>
                  <a:ext uri="{0D108BD9-81ED-4DB2-BD59-A6C34878D82A}">
                    <a16:rowId xmlns:a16="http://schemas.microsoft.com/office/drawing/2014/main" val="1885420294"/>
                  </a:ext>
                </a:extLst>
              </a:tr>
              <a:tr h="334842">
                <a:tc>
                  <a:txBody>
                    <a:bodyPr/>
                    <a:lstStyle/>
                    <a:p>
                      <a:pPr algn="r" fontAlgn="b"/>
                      <a:r>
                        <a:rPr lang="lt-LT" sz="2800" u="none" strike="noStrike">
                          <a:effectLst/>
                        </a:rPr>
                        <a:t>2</a:t>
                      </a:r>
                      <a:endParaRPr lang="lt-LT" sz="2800" b="0" i="0" u="none" strike="noStrike">
                        <a:solidFill>
                          <a:srgbClr val="000000"/>
                        </a:solidFill>
                        <a:effectLst/>
                        <a:latin typeface="Calibri" panose="020F0502020204030204" pitchFamily="34" charset="0"/>
                      </a:endParaRPr>
                    </a:p>
                  </a:txBody>
                  <a:tcPr marL="7315" marR="7315" marT="7315" marB="0" anchor="b"/>
                </a:tc>
                <a:tc>
                  <a:txBody>
                    <a:bodyPr/>
                    <a:lstStyle/>
                    <a:p>
                      <a:pPr algn="r" fontAlgn="b"/>
                      <a:r>
                        <a:rPr lang="lt-LT" sz="2800" u="none" strike="noStrike" dirty="0">
                          <a:effectLst/>
                        </a:rPr>
                        <a:t>260</a:t>
                      </a:r>
                      <a:endParaRPr lang="lt-LT" sz="2800" b="0" i="0" u="none" strike="noStrike" dirty="0">
                        <a:solidFill>
                          <a:srgbClr val="000000"/>
                        </a:solidFill>
                        <a:effectLst/>
                        <a:latin typeface="Calibri" panose="020F0502020204030204" pitchFamily="34" charset="0"/>
                      </a:endParaRPr>
                    </a:p>
                  </a:txBody>
                  <a:tcPr marL="7315" marR="7315" marT="7315" marB="0" anchor="b"/>
                </a:tc>
                <a:extLst>
                  <a:ext uri="{0D108BD9-81ED-4DB2-BD59-A6C34878D82A}">
                    <a16:rowId xmlns:a16="http://schemas.microsoft.com/office/drawing/2014/main" val="2114271203"/>
                  </a:ext>
                </a:extLst>
              </a:tr>
              <a:tr h="334842">
                <a:tc>
                  <a:txBody>
                    <a:bodyPr/>
                    <a:lstStyle/>
                    <a:p>
                      <a:pPr algn="r" fontAlgn="b"/>
                      <a:r>
                        <a:rPr lang="lt-LT" sz="2800" u="none" strike="noStrike">
                          <a:effectLst/>
                        </a:rPr>
                        <a:t>1</a:t>
                      </a:r>
                      <a:endParaRPr lang="lt-LT" sz="2800" b="0" i="0" u="none" strike="noStrike">
                        <a:solidFill>
                          <a:srgbClr val="000000"/>
                        </a:solidFill>
                        <a:effectLst/>
                        <a:latin typeface="Calibri" panose="020F0502020204030204" pitchFamily="34" charset="0"/>
                      </a:endParaRPr>
                    </a:p>
                  </a:txBody>
                  <a:tcPr marL="7315" marR="7315" marT="7315" marB="0" anchor="b"/>
                </a:tc>
                <a:tc>
                  <a:txBody>
                    <a:bodyPr/>
                    <a:lstStyle/>
                    <a:p>
                      <a:pPr algn="r" fontAlgn="b"/>
                      <a:r>
                        <a:rPr lang="lt-LT" sz="2800" u="none" strike="noStrike" dirty="0">
                          <a:effectLst/>
                        </a:rPr>
                        <a:t>445</a:t>
                      </a:r>
                      <a:endParaRPr lang="lt-LT" sz="2800" b="0" i="0" u="none" strike="noStrike" dirty="0">
                        <a:solidFill>
                          <a:srgbClr val="000000"/>
                        </a:solidFill>
                        <a:effectLst/>
                        <a:latin typeface="Calibri" panose="020F0502020204030204" pitchFamily="34" charset="0"/>
                      </a:endParaRPr>
                    </a:p>
                  </a:txBody>
                  <a:tcPr marL="7315" marR="7315" marT="7315" marB="0" anchor="b"/>
                </a:tc>
                <a:extLst>
                  <a:ext uri="{0D108BD9-81ED-4DB2-BD59-A6C34878D82A}">
                    <a16:rowId xmlns:a16="http://schemas.microsoft.com/office/drawing/2014/main" val="1736748537"/>
                  </a:ext>
                </a:extLst>
              </a:tr>
              <a:tr h="334842">
                <a:tc>
                  <a:txBody>
                    <a:bodyPr/>
                    <a:lstStyle/>
                    <a:p>
                      <a:pPr algn="r" fontAlgn="b"/>
                      <a:r>
                        <a:rPr lang="lt-LT" sz="2800" u="none" strike="noStrike" dirty="0">
                          <a:effectLst/>
                        </a:rPr>
                        <a:t>Veneer</a:t>
                      </a:r>
                      <a:endParaRPr lang="lt-LT" sz="2800" b="0" i="0" u="none" strike="noStrike" dirty="0">
                        <a:solidFill>
                          <a:srgbClr val="000000"/>
                        </a:solidFill>
                        <a:effectLst/>
                        <a:latin typeface="Calibri" panose="020F0502020204030204" pitchFamily="34" charset="0"/>
                      </a:endParaRPr>
                    </a:p>
                  </a:txBody>
                  <a:tcPr marL="7315" marR="7315" marT="7315" marB="0" anchor="b"/>
                </a:tc>
                <a:tc>
                  <a:txBody>
                    <a:bodyPr/>
                    <a:lstStyle/>
                    <a:p>
                      <a:pPr algn="r" fontAlgn="b"/>
                      <a:r>
                        <a:rPr lang="lt-LT" sz="2800" u="none" strike="noStrike" dirty="0">
                          <a:effectLst/>
                        </a:rPr>
                        <a:t>845</a:t>
                      </a:r>
                      <a:endParaRPr lang="lt-LT" sz="2800" b="0" i="0" u="none" strike="noStrike" dirty="0">
                        <a:solidFill>
                          <a:srgbClr val="000000"/>
                        </a:solidFill>
                        <a:effectLst/>
                        <a:latin typeface="Calibri" panose="020F0502020204030204" pitchFamily="34" charset="0"/>
                      </a:endParaRPr>
                    </a:p>
                  </a:txBody>
                  <a:tcPr marL="7315" marR="7315" marT="7315" marB="0" anchor="b"/>
                </a:tc>
                <a:extLst>
                  <a:ext uri="{0D108BD9-81ED-4DB2-BD59-A6C34878D82A}">
                    <a16:rowId xmlns:a16="http://schemas.microsoft.com/office/drawing/2014/main" val="864595746"/>
                  </a:ext>
                </a:extLst>
              </a:tr>
            </a:tbl>
          </a:graphicData>
        </a:graphic>
      </p:graphicFrame>
    </p:spTree>
    <p:extLst>
      <p:ext uri="{BB962C8B-B14F-4D97-AF65-F5344CB8AC3E}">
        <p14:creationId xmlns:p14="http://schemas.microsoft.com/office/powerpoint/2010/main" val="4243152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524061"/>
            <a:ext cx="9053945" cy="1126868"/>
          </a:xfrm>
        </p:spPr>
        <p:txBody>
          <a:bodyPr>
            <a:normAutofit/>
          </a:bodyPr>
          <a:lstStyle/>
          <a:p>
            <a:r>
              <a:rPr lang="lt-LT" dirty="0"/>
              <a:t>Valymo įtaka medžių augimui</a:t>
            </a:r>
            <a:endParaRPr lang="en-US" dirty="0"/>
          </a:p>
        </p:txBody>
      </p:sp>
      <p:graphicFrame>
        <p:nvGraphicFramePr>
          <p:cNvPr id="6" name="Chart 5">
            <a:extLst>
              <a:ext uri="{FF2B5EF4-FFF2-40B4-BE49-F238E27FC236}">
                <a16:creationId xmlns:a16="http://schemas.microsoft.com/office/drawing/2014/main" id="{9EE32876-1E70-480F-A51F-2BB082C989F7}"/>
              </a:ext>
            </a:extLst>
          </p:cNvPr>
          <p:cNvGraphicFramePr/>
          <p:nvPr>
            <p:extLst>
              <p:ext uri="{D42A27DB-BD31-4B8C-83A1-F6EECF244321}">
                <p14:modId xmlns:p14="http://schemas.microsoft.com/office/powerpoint/2010/main" val="3711792657"/>
              </p:ext>
            </p:extLst>
          </p:nvPr>
        </p:nvGraphicFramePr>
        <p:xfrm>
          <a:off x="2902527" y="1892469"/>
          <a:ext cx="6386945" cy="37961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2591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239" y="748145"/>
            <a:ext cx="9053945" cy="1126868"/>
          </a:xfrm>
        </p:spPr>
        <p:txBody>
          <a:bodyPr>
            <a:normAutofit/>
          </a:bodyPr>
          <a:lstStyle/>
          <a:p>
            <a:r>
              <a:rPr lang="lt-LT" dirty="0"/>
              <a:t>Valymo įtaka medienos kokybei</a:t>
            </a:r>
            <a:endParaRPr lang="en-US" dirty="0"/>
          </a:p>
        </p:txBody>
      </p:sp>
      <p:graphicFrame>
        <p:nvGraphicFramePr>
          <p:cNvPr id="4" name="Table 3">
            <a:extLst>
              <a:ext uri="{FF2B5EF4-FFF2-40B4-BE49-F238E27FC236}">
                <a16:creationId xmlns:a16="http://schemas.microsoft.com/office/drawing/2014/main" id="{261EEAED-2BC3-4E5D-8FAD-72751EFABC36}"/>
              </a:ext>
            </a:extLst>
          </p:cNvPr>
          <p:cNvGraphicFramePr>
            <a:graphicFrameLocks noGrp="1"/>
          </p:cNvGraphicFramePr>
          <p:nvPr>
            <p:extLst>
              <p:ext uri="{D42A27DB-BD31-4B8C-83A1-F6EECF244321}">
                <p14:modId xmlns:p14="http://schemas.microsoft.com/office/powerpoint/2010/main" val="279978412"/>
              </p:ext>
            </p:extLst>
          </p:nvPr>
        </p:nvGraphicFramePr>
        <p:xfrm>
          <a:off x="1470660" y="1840022"/>
          <a:ext cx="9250680" cy="3177956"/>
        </p:xfrm>
        <a:graphic>
          <a:graphicData uri="http://schemas.openxmlformats.org/drawingml/2006/table">
            <a:tbl>
              <a:tblPr>
                <a:tableStyleId>{5C22544A-7EE6-4342-B048-85BDC9FD1C3A}</a:tableStyleId>
              </a:tblPr>
              <a:tblGrid>
                <a:gridCol w="1850136">
                  <a:extLst>
                    <a:ext uri="{9D8B030D-6E8A-4147-A177-3AD203B41FA5}">
                      <a16:colId xmlns:a16="http://schemas.microsoft.com/office/drawing/2014/main" val="81141787"/>
                    </a:ext>
                  </a:extLst>
                </a:gridCol>
                <a:gridCol w="1850136">
                  <a:extLst>
                    <a:ext uri="{9D8B030D-6E8A-4147-A177-3AD203B41FA5}">
                      <a16:colId xmlns:a16="http://schemas.microsoft.com/office/drawing/2014/main" val="2067162724"/>
                    </a:ext>
                  </a:extLst>
                </a:gridCol>
                <a:gridCol w="1850136">
                  <a:extLst>
                    <a:ext uri="{9D8B030D-6E8A-4147-A177-3AD203B41FA5}">
                      <a16:colId xmlns:a16="http://schemas.microsoft.com/office/drawing/2014/main" val="210585014"/>
                    </a:ext>
                  </a:extLst>
                </a:gridCol>
                <a:gridCol w="1850136">
                  <a:extLst>
                    <a:ext uri="{9D8B030D-6E8A-4147-A177-3AD203B41FA5}">
                      <a16:colId xmlns:a16="http://schemas.microsoft.com/office/drawing/2014/main" val="465364447"/>
                    </a:ext>
                  </a:extLst>
                </a:gridCol>
                <a:gridCol w="1850136">
                  <a:extLst>
                    <a:ext uri="{9D8B030D-6E8A-4147-A177-3AD203B41FA5}">
                      <a16:colId xmlns:a16="http://schemas.microsoft.com/office/drawing/2014/main" val="906240921"/>
                    </a:ext>
                  </a:extLst>
                </a:gridCol>
              </a:tblGrid>
              <a:tr h="1029726">
                <a:tc>
                  <a:txBody>
                    <a:bodyPr/>
                    <a:lstStyle/>
                    <a:p>
                      <a:pPr algn="l" fontAlgn="b"/>
                      <a:r>
                        <a:rPr lang="lt-LT" sz="2000" u="none" strike="noStrike" dirty="0">
                          <a:solidFill>
                            <a:schemeClr val="accent3">
                              <a:lumMod val="50000"/>
                            </a:schemeClr>
                          </a:solidFill>
                          <a:effectLst/>
                        </a:rPr>
                        <a:t>Medienos klasės pokytis paaugus 2 colius</a:t>
                      </a:r>
                      <a:endParaRPr lang="lt-LT" sz="2000" b="0" i="0" u="none" strike="noStrike" dirty="0">
                        <a:solidFill>
                          <a:schemeClr val="accent3">
                            <a:lumMod val="50000"/>
                          </a:schemeClr>
                        </a:solidFill>
                        <a:effectLst/>
                        <a:latin typeface="Calibri" panose="020F0502020204030204" pitchFamily="34" charset="0"/>
                      </a:endParaRPr>
                    </a:p>
                  </a:txBody>
                  <a:tcPr marL="7315" marR="7315" marT="7315" marB="0" anchor="b"/>
                </a:tc>
                <a:tc>
                  <a:txBody>
                    <a:bodyPr/>
                    <a:lstStyle/>
                    <a:p>
                      <a:pPr algn="l" fontAlgn="b"/>
                      <a:r>
                        <a:rPr lang="lt-LT" sz="2000" u="none" strike="noStrike" dirty="0">
                          <a:solidFill>
                            <a:schemeClr val="accent3">
                              <a:lumMod val="50000"/>
                            </a:schemeClr>
                          </a:solidFill>
                          <a:effectLst/>
                        </a:rPr>
                        <a:t> Iš 4 į 3 </a:t>
                      </a:r>
                      <a:endParaRPr lang="lt-LT" sz="2000" b="0" i="0" u="none" strike="noStrike" dirty="0">
                        <a:solidFill>
                          <a:schemeClr val="accent3">
                            <a:lumMod val="50000"/>
                          </a:schemeClr>
                        </a:solidFill>
                        <a:effectLst/>
                        <a:latin typeface="Calibri" panose="020F0502020204030204" pitchFamily="34" charset="0"/>
                      </a:endParaRPr>
                    </a:p>
                  </a:txBody>
                  <a:tcPr marL="7315" marR="7315" marT="7315" marB="0" anchor="b"/>
                </a:tc>
                <a:tc>
                  <a:txBody>
                    <a:bodyPr/>
                    <a:lstStyle/>
                    <a:p>
                      <a:pPr algn="l" fontAlgn="b"/>
                      <a:r>
                        <a:rPr lang="lt-LT" sz="2000" u="none" strike="noStrike" dirty="0">
                          <a:solidFill>
                            <a:schemeClr val="accent3">
                              <a:lumMod val="50000"/>
                            </a:schemeClr>
                          </a:solidFill>
                          <a:effectLst/>
                        </a:rPr>
                        <a:t>Iš 3 į 2</a:t>
                      </a:r>
                      <a:endParaRPr lang="lt-LT" sz="2000" b="0" i="0" u="none" strike="noStrike" dirty="0">
                        <a:solidFill>
                          <a:schemeClr val="accent3">
                            <a:lumMod val="50000"/>
                          </a:schemeClr>
                        </a:solidFill>
                        <a:effectLst/>
                        <a:latin typeface="Calibri" panose="020F0502020204030204" pitchFamily="34" charset="0"/>
                      </a:endParaRPr>
                    </a:p>
                  </a:txBody>
                  <a:tcPr marL="7315" marR="7315" marT="7315" marB="0" anchor="b"/>
                </a:tc>
                <a:tc>
                  <a:txBody>
                    <a:bodyPr/>
                    <a:lstStyle/>
                    <a:p>
                      <a:pPr algn="l" fontAlgn="b"/>
                      <a:r>
                        <a:rPr lang="lt-LT" sz="2000" u="none" strike="noStrike" dirty="0">
                          <a:solidFill>
                            <a:schemeClr val="accent3">
                              <a:lumMod val="50000"/>
                            </a:schemeClr>
                          </a:solidFill>
                          <a:effectLst/>
                        </a:rPr>
                        <a:t>Iš 2 į 1</a:t>
                      </a:r>
                      <a:endParaRPr lang="lt-LT" sz="2000" b="0" i="0" u="none" strike="noStrike" dirty="0">
                        <a:solidFill>
                          <a:schemeClr val="accent3">
                            <a:lumMod val="50000"/>
                          </a:schemeClr>
                        </a:solidFill>
                        <a:effectLst/>
                        <a:latin typeface="Calibri" panose="020F0502020204030204" pitchFamily="34" charset="0"/>
                      </a:endParaRPr>
                    </a:p>
                  </a:txBody>
                  <a:tcPr marL="7315" marR="7315" marT="7315" marB="0" anchor="b"/>
                </a:tc>
                <a:tc>
                  <a:txBody>
                    <a:bodyPr/>
                    <a:lstStyle/>
                    <a:p>
                      <a:pPr algn="l" fontAlgn="b"/>
                      <a:r>
                        <a:rPr lang="lt-LT" sz="2000" u="none" strike="noStrike">
                          <a:solidFill>
                            <a:schemeClr val="accent3">
                              <a:lumMod val="50000"/>
                            </a:schemeClr>
                          </a:solidFill>
                          <a:effectLst/>
                        </a:rPr>
                        <a:t>Iš 1 į Lakštinę</a:t>
                      </a:r>
                      <a:endParaRPr lang="lt-LT" sz="2000" b="0" i="0" u="none" strike="noStrike">
                        <a:solidFill>
                          <a:schemeClr val="accent3">
                            <a:lumMod val="50000"/>
                          </a:schemeClr>
                        </a:solidFill>
                        <a:effectLst/>
                        <a:latin typeface="Calibri" panose="020F0502020204030204" pitchFamily="34" charset="0"/>
                      </a:endParaRPr>
                    </a:p>
                  </a:txBody>
                  <a:tcPr marL="7315" marR="7315" marT="7315" marB="0" anchor="b"/>
                </a:tc>
                <a:extLst>
                  <a:ext uri="{0D108BD9-81ED-4DB2-BD59-A6C34878D82A}">
                    <a16:rowId xmlns:a16="http://schemas.microsoft.com/office/drawing/2014/main" val="88697830"/>
                  </a:ext>
                </a:extLst>
              </a:tr>
              <a:tr h="1029726">
                <a:tc>
                  <a:txBody>
                    <a:bodyPr/>
                    <a:lstStyle/>
                    <a:p>
                      <a:pPr algn="l" fontAlgn="b"/>
                      <a:r>
                        <a:rPr lang="lt-LT" sz="2000" u="none" strike="noStrike">
                          <a:solidFill>
                            <a:schemeClr val="accent3">
                              <a:lumMod val="50000"/>
                            </a:schemeClr>
                          </a:solidFill>
                          <a:effectLst/>
                        </a:rPr>
                        <a:t>Nevalomas, neprižiūūrimas miškas</a:t>
                      </a:r>
                      <a:endParaRPr lang="lt-LT" sz="2000" b="0" i="0" u="none" strike="noStrike">
                        <a:solidFill>
                          <a:schemeClr val="accent3">
                            <a:lumMod val="50000"/>
                          </a:schemeClr>
                        </a:solidFill>
                        <a:effectLst/>
                        <a:latin typeface="Calibri" panose="020F0502020204030204" pitchFamily="34" charset="0"/>
                      </a:endParaRPr>
                    </a:p>
                  </a:txBody>
                  <a:tcPr marL="7315" marR="7315" marT="7315" marB="0" anchor="b"/>
                </a:tc>
                <a:tc>
                  <a:txBody>
                    <a:bodyPr/>
                    <a:lstStyle/>
                    <a:p>
                      <a:pPr algn="r" fontAlgn="b"/>
                      <a:r>
                        <a:rPr lang="lt-LT" sz="2000" u="none" strike="noStrike" dirty="0">
                          <a:solidFill>
                            <a:schemeClr val="accent3">
                              <a:lumMod val="50000"/>
                            </a:schemeClr>
                          </a:solidFill>
                          <a:effectLst/>
                        </a:rPr>
                        <a:t>60,00%</a:t>
                      </a:r>
                      <a:endParaRPr lang="lt-LT" sz="2000" b="0" i="0" u="none" strike="noStrike" dirty="0">
                        <a:solidFill>
                          <a:schemeClr val="accent3">
                            <a:lumMod val="50000"/>
                          </a:schemeClr>
                        </a:solidFill>
                        <a:effectLst/>
                        <a:latin typeface="Calibri" panose="020F0502020204030204" pitchFamily="34" charset="0"/>
                      </a:endParaRPr>
                    </a:p>
                  </a:txBody>
                  <a:tcPr marL="7315" marR="7315" marT="7315" marB="0" anchor="b"/>
                </a:tc>
                <a:tc>
                  <a:txBody>
                    <a:bodyPr/>
                    <a:lstStyle/>
                    <a:p>
                      <a:pPr algn="r" fontAlgn="b"/>
                      <a:r>
                        <a:rPr lang="lt-LT" sz="2000" u="none" strike="noStrike" dirty="0">
                          <a:solidFill>
                            <a:schemeClr val="accent3">
                              <a:lumMod val="50000"/>
                            </a:schemeClr>
                          </a:solidFill>
                          <a:effectLst/>
                        </a:rPr>
                        <a:t>50,00%</a:t>
                      </a:r>
                      <a:endParaRPr lang="lt-LT" sz="2000" b="0" i="0" u="none" strike="noStrike" dirty="0">
                        <a:solidFill>
                          <a:schemeClr val="accent3">
                            <a:lumMod val="50000"/>
                          </a:schemeClr>
                        </a:solidFill>
                        <a:effectLst/>
                        <a:latin typeface="Calibri" panose="020F0502020204030204" pitchFamily="34" charset="0"/>
                      </a:endParaRPr>
                    </a:p>
                  </a:txBody>
                  <a:tcPr marL="7315" marR="7315" marT="7315" marB="0" anchor="b"/>
                </a:tc>
                <a:tc>
                  <a:txBody>
                    <a:bodyPr/>
                    <a:lstStyle/>
                    <a:p>
                      <a:pPr algn="r" fontAlgn="b"/>
                      <a:r>
                        <a:rPr lang="lt-LT" sz="2000" u="none" strike="noStrike" dirty="0">
                          <a:solidFill>
                            <a:schemeClr val="accent3">
                              <a:lumMod val="50000"/>
                            </a:schemeClr>
                          </a:solidFill>
                          <a:effectLst/>
                        </a:rPr>
                        <a:t>40,00%</a:t>
                      </a:r>
                      <a:endParaRPr lang="lt-LT" sz="2000" b="0" i="0" u="none" strike="noStrike" dirty="0">
                        <a:solidFill>
                          <a:schemeClr val="accent3">
                            <a:lumMod val="50000"/>
                          </a:schemeClr>
                        </a:solidFill>
                        <a:effectLst/>
                        <a:latin typeface="Calibri" panose="020F0502020204030204" pitchFamily="34" charset="0"/>
                      </a:endParaRPr>
                    </a:p>
                  </a:txBody>
                  <a:tcPr marL="7315" marR="7315" marT="7315" marB="0" anchor="b"/>
                </a:tc>
                <a:tc>
                  <a:txBody>
                    <a:bodyPr/>
                    <a:lstStyle/>
                    <a:p>
                      <a:pPr algn="r" fontAlgn="b"/>
                      <a:r>
                        <a:rPr lang="lt-LT" sz="2000" u="none" strike="noStrike">
                          <a:solidFill>
                            <a:schemeClr val="accent3">
                              <a:lumMod val="50000"/>
                            </a:schemeClr>
                          </a:solidFill>
                          <a:effectLst/>
                        </a:rPr>
                        <a:t>10,00%</a:t>
                      </a:r>
                      <a:endParaRPr lang="lt-LT" sz="2000" b="0" i="0" u="none" strike="noStrike">
                        <a:solidFill>
                          <a:schemeClr val="accent3">
                            <a:lumMod val="50000"/>
                          </a:schemeClr>
                        </a:solidFill>
                        <a:effectLst/>
                        <a:latin typeface="Calibri" panose="020F0502020204030204" pitchFamily="34" charset="0"/>
                      </a:endParaRPr>
                    </a:p>
                  </a:txBody>
                  <a:tcPr marL="7315" marR="7315" marT="7315" marB="0" anchor="b"/>
                </a:tc>
                <a:extLst>
                  <a:ext uri="{0D108BD9-81ED-4DB2-BD59-A6C34878D82A}">
                    <a16:rowId xmlns:a16="http://schemas.microsoft.com/office/drawing/2014/main" val="3726189549"/>
                  </a:ext>
                </a:extLst>
              </a:tr>
              <a:tr h="621400">
                <a:tc>
                  <a:txBody>
                    <a:bodyPr/>
                    <a:lstStyle/>
                    <a:p>
                      <a:pPr algn="l" fontAlgn="b"/>
                      <a:r>
                        <a:rPr lang="lt-LT" sz="2000" u="none" strike="noStrike">
                          <a:solidFill>
                            <a:schemeClr val="accent3">
                              <a:lumMod val="50000"/>
                            </a:schemeClr>
                          </a:solidFill>
                          <a:effectLst/>
                        </a:rPr>
                        <a:t>Valomas, prižiūrimas miškas</a:t>
                      </a:r>
                      <a:endParaRPr lang="lt-LT" sz="2000" b="0" i="0" u="none" strike="noStrike">
                        <a:solidFill>
                          <a:schemeClr val="accent3">
                            <a:lumMod val="50000"/>
                          </a:schemeClr>
                        </a:solidFill>
                        <a:effectLst/>
                        <a:latin typeface="Calibri" panose="020F0502020204030204" pitchFamily="34" charset="0"/>
                      </a:endParaRPr>
                    </a:p>
                  </a:txBody>
                  <a:tcPr marL="7315" marR="7315" marT="7315" marB="0" anchor="b"/>
                </a:tc>
                <a:tc>
                  <a:txBody>
                    <a:bodyPr/>
                    <a:lstStyle/>
                    <a:p>
                      <a:pPr algn="r" fontAlgn="b"/>
                      <a:r>
                        <a:rPr lang="lt-LT" sz="2000" u="none" strike="noStrike">
                          <a:solidFill>
                            <a:schemeClr val="accent3">
                              <a:lumMod val="50000"/>
                            </a:schemeClr>
                          </a:solidFill>
                          <a:effectLst/>
                        </a:rPr>
                        <a:t>80,00%</a:t>
                      </a:r>
                      <a:endParaRPr lang="lt-LT" sz="2000" b="0" i="0" u="none" strike="noStrike">
                        <a:solidFill>
                          <a:schemeClr val="accent3">
                            <a:lumMod val="50000"/>
                          </a:schemeClr>
                        </a:solidFill>
                        <a:effectLst/>
                        <a:latin typeface="Calibri" panose="020F0502020204030204" pitchFamily="34" charset="0"/>
                      </a:endParaRPr>
                    </a:p>
                  </a:txBody>
                  <a:tcPr marL="7315" marR="7315" marT="7315" marB="0" anchor="b"/>
                </a:tc>
                <a:tc>
                  <a:txBody>
                    <a:bodyPr/>
                    <a:lstStyle/>
                    <a:p>
                      <a:pPr algn="r" fontAlgn="b"/>
                      <a:r>
                        <a:rPr lang="lt-LT" sz="2000" u="none" strike="noStrike">
                          <a:solidFill>
                            <a:schemeClr val="accent3">
                              <a:lumMod val="50000"/>
                            </a:schemeClr>
                          </a:solidFill>
                          <a:effectLst/>
                        </a:rPr>
                        <a:t>70,00%</a:t>
                      </a:r>
                      <a:endParaRPr lang="lt-LT" sz="2000" b="0" i="0" u="none" strike="noStrike">
                        <a:solidFill>
                          <a:schemeClr val="accent3">
                            <a:lumMod val="50000"/>
                          </a:schemeClr>
                        </a:solidFill>
                        <a:effectLst/>
                        <a:latin typeface="Calibri" panose="020F0502020204030204" pitchFamily="34" charset="0"/>
                      </a:endParaRPr>
                    </a:p>
                  </a:txBody>
                  <a:tcPr marL="7315" marR="7315" marT="7315" marB="0" anchor="b"/>
                </a:tc>
                <a:tc>
                  <a:txBody>
                    <a:bodyPr/>
                    <a:lstStyle/>
                    <a:p>
                      <a:pPr algn="r" fontAlgn="b"/>
                      <a:r>
                        <a:rPr lang="lt-LT" sz="2000" u="none" strike="noStrike" dirty="0">
                          <a:solidFill>
                            <a:schemeClr val="accent3">
                              <a:lumMod val="50000"/>
                            </a:schemeClr>
                          </a:solidFill>
                          <a:effectLst/>
                        </a:rPr>
                        <a:t>60,00%</a:t>
                      </a:r>
                      <a:endParaRPr lang="lt-LT" sz="2000" b="0" i="0" u="none" strike="noStrike" dirty="0">
                        <a:solidFill>
                          <a:schemeClr val="accent3">
                            <a:lumMod val="50000"/>
                          </a:schemeClr>
                        </a:solidFill>
                        <a:effectLst/>
                        <a:latin typeface="Calibri" panose="020F0502020204030204" pitchFamily="34" charset="0"/>
                      </a:endParaRPr>
                    </a:p>
                  </a:txBody>
                  <a:tcPr marL="7315" marR="7315" marT="7315" marB="0" anchor="b"/>
                </a:tc>
                <a:tc>
                  <a:txBody>
                    <a:bodyPr/>
                    <a:lstStyle/>
                    <a:p>
                      <a:pPr algn="r" fontAlgn="b"/>
                      <a:r>
                        <a:rPr lang="lt-LT" sz="2000" u="none" strike="noStrike" dirty="0">
                          <a:solidFill>
                            <a:schemeClr val="accent3">
                              <a:lumMod val="50000"/>
                            </a:schemeClr>
                          </a:solidFill>
                          <a:effectLst/>
                        </a:rPr>
                        <a:t>20,00%</a:t>
                      </a:r>
                      <a:endParaRPr lang="lt-LT" sz="2000" b="0" i="0" u="none" strike="noStrike" dirty="0">
                        <a:solidFill>
                          <a:schemeClr val="accent3">
                            <a:lumMod val="50000"/>
                          </a:schemeClr>
                        </a:solidFill>
                        <a:effectLst/>
                        <a:latin typeface="Calibri" panose="020F0502020204030204" pitchFamily="34" charset="0"/>
                      </a:endParaRPr>
                    </a:p>
                  </a:txBody>
                  <a:tcPr marL="7315" marR="7315" marT="7315" marB="0" anchor="b"/>
                </a:tc>
                <a:extLst>
                  <a:ext uri="{0D108BD9-81ED-4DB2-BD59-A6C34878D82A}">
                    <a16:rowId xmlns:a16="http://schemas.microsoft.com/office/drawing/2014/main" val="3487047551"/>
                  </a:ext>
                </a:extLst>
              </a:tr>
            </a:tbl>
          </a:graphicData>
        </a:graphic>
      </p:graphicFrame>
    </p:spTree>
    <p:extLst>
      <p:ext uri="{BB962C8B-B14F-4D97-AF65-F5344CB8AC3E}">
        <p14:creationId xmlns:p14="http://schemas.microsoft.com/office/powerpoint/2010/main" val="3923683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05870" y="951632"/>
            <a:ext cx="5031696" cy="3657600"/>
          </a:xfrm>
        </p:spPr>
        <p:txBody>
          <a:bodyPr/>
          <a:lstStyle/>
          <a:p>
            <a:r>
              <a:rPr lang="lt-LT" dirty="0"/>
              <a:t>REZULTATAI IR IŠVADOS</a:t>
            </a:r>
            <a:br>
              <a:rPr lang="lt-LT" dirty="0"/>
            </a:br>
            <a:endParaRPr lang="en-US" dirty="0"/>
          </a:p>
        </p:txBody>
      </p:sp>
    </p:spTree>
    <p:extLst>
      <p:ext uri="{BB962C8B-B14F-4D97-AF65-F5344CB8AC3E}">
        <p14:creationId xmlns:p14="http://schemas.microsoft.com/office/powerpoint/2010/main" val="1861671187"/>
      </p:ext>
    </p:extLst>
  </p:cSld>
  <p:clrMapOvr>
    <a:masterClrMapping/>
  </p:clrMapOvr>
</p:sld>
</file>

<file path=ppt/theme/theme1.xml><?xml version="1.0" encoding="utf-8"?>
<a:theme xmlns:a="http://schemas.openxmlformats.org/drawingml/2006/main" name="Custom Design">
  <a:themeElements>
    <a:clrScheme name="VU">
      <a:dk1>
        <a:srgbClr val="7A003B"/>
      </a:dk1>
      <a:lt1>
        <a:srgbClr val="FFFFFF"/>
      </a:lt1>
      <a:dk2>
        <a:srgbClr val="7A003B"/>
      </a:dk2>
      <a:lt2>
        <a:srgbClr val="FEFFFE"/>
      </a:lt2>
      <a:accent1>
        <a:srgbClr val="E03357"/>
      </a:accent1>
      <a:accent2>
        <a:srgbClr val="E2E3E2"/>
      </a:accent2>
      <a:accent3>
        <a:srgbClr val="3B3C3A"/>
      </a:accent3>
      <a:accent4>
        <a:srgbClr val="989998"/>
      </a:accent4>
      <a:accent5>
        <a:srgbClr val="D5D5D5"/>
      </a:accent5>
      <a:accent6>
        <a:srgbClr val="797979"/>
      </a:accent6>
      <a:hlink>
        <a:srgbClr val="E03357"/>
      </a:hlink>
      <a:folHlink>
        <a:srgbClr val="E2E3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VU">
      <a:dk1>
        <a:srgbClr val="7A003B"/>
      </a:dk1>
      <a:lt1>
        <a:srgbClr val="FFFFFF"/>
      </a:lt1>
      <a:dk2>
        <a:srgbClr val="7A003B"/>
      </a:dk2>
      <a:lt2>
        <a:srgbClr val="FEFFFE"/>
      </a:lt2>
      <a:accent1>
        <a:srgbClr val="E03357"/>
      </a:accent1>
      <a:accent2>
        <a:srgbClr val="E2E3E2"/>
      </a:accent2>
      <a:accent3>
        <a:srgbClr val="3B3C3A"/>
      </a:accent3>
      <a:accent4>
        <a:srgbClr val="989998"/>
      </a:accent4>
      <a:accent5>
        <a:srgbClr val="D5D5D5"/>
      </a:accent5>
      <a:accent6>
        <a:srgbClr val="797979"/>
      </a:accent6>
      <a:hlink>
        <a:srgbClr val="E03357"/>
      </a:hlink>
      <a:folHlink>
        <a:srgbClr val="E2E3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468</TotalTime>
  <Words>553</Words>
  <Application>Microsoft Office PowerPoint</Application>
  <PresentationFormat>Widescreen</PresentationFormat>
  <Paragraphs>68</Paragraphs>
  <Slides>15</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Arial</vt:lpstr>
      <vt:lpstr>Calibri</vt:lpstr>
      <vt:lpstr>Calibri Light</vt:lpstr>
      <vt:lpstr>GT Walsheim</vt:lpstr>
      <vt:lpstr>Custom Design</vt:lpstr>
      <vt:lpstr>1_Custom Design</vt:lpstr>
      <vt:lpstr>Office Theme</vt:lpstr>
      <vt:lpstr>Medžių vertės  (Tree values )   </vt:lpstr>
      <vt:lpstr>Įvadas</vt:lpstr>
      <vt:lpstr>Atvejo analizė</vt:lpstr>
      <vt:lpstr>1. Medienos storis ties krūtine. (DBH) </vt:lpstr>
      <vt:lpstr>PowerPoint Presentation</vt:lpstr>
      <vt:lpstr>2. Medienos kokybės klasė (Grade) </vt:lpstr>
      <vt:lpstr>Valymo įtaka medžių augimui</vt:lpstr>
      <vt:lpstr>Valymo įtaka medienos kokybei</vt:lpstr>
      <vt:lpstr>REZULTATAI IR IŠVADOS </vt:lpstr>
      <vt:lpstr>PowerPoint Presentation</vt:lpstr>
      <vt:lpstr>PowerPoint Presentation</vt:lpstr>
      <vt:lpstr>PowerPoint Presentation</vt:lpstr>
      <vt:lpstr>PowerPoint Presentation</vt:lpstr>
      <vt:lpstr>Išvados</vt:lpstr>
      <vt:lpstr>Rekomendacija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Medžių vertės  (Tree values )   </dc:title>
  <dc:creator>tadas.g17@gmail.com</dc:creator>
  <cp:lastModifiedBy>tadas.g17@gmail.com</cp:lastModifiedBy>
  <cp:revision>15</cp:revision>
  <dcterms:created xsi:type="dcterms:W3CDTF">2019-11-12T12:41:36Z</dcterms:created>
  <dcterms:modified xsi:type="dcterms:W3CDTF">2019-11-12T20:30:28Z</dcterms:modified>
</cp:coreProperties>
</file>