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9FB4E-1CB2-48AF-ACF0-58BB2C89767C}" type="datetimeFigureOut">
              <a:rPr lang="lt-LT" smtClean="0"/>
              <a:t>2016.09.28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4244A-6151-4C25-B1AE-EB7DA19569B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6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3860598"/>
            <a:ext cx="7886700" cy="952660"/>
          </a:xfrm>
        </p:spPr>
        <p:txBody>
          <a:bodyPr anchor="b">
            <a:normAutofit/>
          </a:bodyPr>
          <a:lstStyle>
            <a:lvl1pPr algn="ctr">
              <a:defRPr sz="4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127680"/>
            <a:ext cx="7886700" cy="602640"/>
          </a:xfrm>
        </p:spPr>
        <p:txBody>
          <a:bodyPr>
            <a:noAutofit/>
          </a:bodyPr>
          <a:lstStyle>
            <a:lvl1pPr marL="0" indent="0" algn="ctr">
              <a:buNone/>
              <a:defRPr sz="3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smtClean="0"/>
              <a:t>Name Surname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650" y="4943536"/>
            <a:ext cx="7886700" cy="35368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5576296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3079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856263"/>
            <a:ext cx="3868340" cy="823912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Tilte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46863"/>
            <a:ext cx="3868340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46863"/>
            <a:ext cx="3887391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291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26327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Tilte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46863"/>
            <a:ext cx="3868340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46863"/>
            <a:ext cx="3887391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291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16929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46863"/>
            <a:ext cx="3868340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46863"/>
            <a:ext cx="3887391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291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6701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87426"/>
            <a:ext cx="2949178" cy="1268411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389517"/>
            <a:ext cx="2949178" cy="34794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287458" y="18288"/>
            <a:ext cx="6423893" cy="6119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lt-LT" smtClean="0"/>
              <a:t>TOPIC TITLE</a:t>
            </a:r>
            <a:endParaRPr lang="lt-LT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43644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87426"/>
            <a:ext cx="2949178" cy="1268411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389517"/>
            <a:ext cx="2949178" cy="34794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287458" y="18288"/>
            <a:ext cx="6423893" cy="6119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lt-LT" smtClean="0"/>
              <a:t>TOPIC TITLE</a:t>
            </a:r>
            <a:endParaRPr lang="lt-LT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7515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87426"/>
            <a:ext cx="2949178" cy="1268411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389517"/>
            <a:ext cx="2949178" cy="34794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287458" y="18288"/>
            <a:ext cx="6423893" cy="6119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lt-LT" smtClean="0"/>
              <a:t>TOPIC TITLE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7193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590742"/>
            <a:ext cx="7886700" cy="1394662"/>
          </a:xfrm>
        </p:spPr>
        <p:txBody>
          <a:bodyPr>
            <a:normAutofit/>
          </a:bodyPr>
          <a:lstStyle>
            <a:lvl1pPr>
              <a:defRPr sz="4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8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650" y="4157932"/>
            <a:ext cx="2330210" cy="353683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90797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7896" y="6532953"/>
            <a:ext cx="2057400" cy="257954"/>
          </a:xfrm>
        </p:spPr>
        <p:txBody>
          <a:bodyPr/>
          <a:lstStyle/>
          <a:p>
            <a:fld id="{976F51BA-FAFB-421E-9BD1-6DA34A3031F9}" type="slidenum">
              <a:rPr lang="lt-LT" smtClean="0"/>
              <a:t>‹#›</a:t>
            </a:fld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879475"/>
            <a:ext cx="8212137" cy="5461000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Text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003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590742"/>
            <a:ext cx="7886700" cy="1394662"/>
          </a:xfrm>
        </p:spPr>
        <p:txBody>
          <a:bodyPr>
            <a:normAutofit/>
          </a:bodyPr>
          <a:lstStyle>
            <a:lvl1pPr>
              <a:defRPr sz="4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650" y="4157932"/>
            <a:ext cx="2330210" cy="353683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627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7896" y="6532953"/>
            <a:ext cx="2057400" cy="257954"/>
          </a:xfrm>
        </p:spPr>
        <p:txBody>
          <a:bodyPr/>
          <a:lstStyle/>
          <a:p>
            <a:fld id="{976F51BA-FAFB-421E-9BD1-6DA34A3031F9}" type="slidenum">
              <a:rPr lang="lt-LT" smtClean="0"/>
              <a:t>‹#›</a:t>
            </a:fld>
            <a:endParaRPr lang="lt-LT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879475"/>
            <a:ext cx="8212137" cy="5461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4124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590742"/>
            <a:ext cx="7886700" cy="1394662"/>
          </a:xfrm>
        </p:spPr>
        <p:txBody>
          <a:bodyPr>
            <a:normAutofit/>
          </a:bodyPr>
          <a:lstStyle>
            <a:lvl1pPr>
              <a:defRPr sz="4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4157932"/>
            <a:ext cx="2330210" cy="353683"/>
          </a:xfrm>
        </p:spPr>
        <p:txBody>
          <a:bodyPr/>
          <a:lstStyle>
            <a:lvl1pPr marL="0" indent="0">
              <a:buNone/>
              <a:defRPr/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051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7896" y="6532953"/>
            <a:ext cx="2057400" cy="257954"/>
          </a:xfrm>
        </p:spPr>
        <p:txBody>
          <a:bodyPr/>
          <a:lstStyle/>
          <a:p>
            <a:fld id="{976F51BA-FAFB-421E-9BD1-6DA34A3031F9}" type="slidenum">
              <a:rPr lang="lt-LT" smtClean="0"/>
              <a:t>‹#›</a:t>
            </a:fld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879475"/>
            <a:ext cx="8212137" cy="5461000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1092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888521"/>
            <a:ext cx="3886200" cy="528844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888521"/>
            <a:ext cx="3886200" cy="528844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930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0645" y="6557664"/>
            <a:ext cx="2057400" cy="255894"/>
          </a:xfrm>
        </p:spPr>
        <p:txBody>
          <a:bodyPr/>
          <a:lstStyle/>
          <a:p>
            <a:fld id="{4886D862-5C6E-47BE-A8F9-2D2C5FE8ED2B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9459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D1804-9DAE-4266-81E7-B4862CFA68B9}" type="datetimeFigureOut">
              <a:rPr lang="lt-LT" smtClean="0"/>
              <a:t>2016.09.28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6D862-5C6E-47BE-A8F9-2D2C5FE8ED2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78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5" r:id="rId3"/>
    <p:sldLayoutId id="2147483674" r:id="rId4"/>
    <p:sldLayoutId id="2147483676" r:id="rId5"/>
    <p:sldLayoutId id="2147483677" r:id="rId6"/>
    <p:sldLayoutId id="2147483680" r:id="rId7"/>
    <p:sldLayoutId id="2147483664" r:id="rId8"/>
    <p:sldLayoutId id="2147483678" r:id="rId9"/>
    <p:sldLayoutId id="2147483681" r:id="rId10"/>
    <p:sldLayoutId id="2147483665" r:id="rId11"/>
    <p:sldLayoutId id="2147483682" r:id="rId12"/>
    <p:sldLayoutId id="2147483683" r:id="rId13"/>
    <p:sldLayoutId id="2147483668" r:id="rId14"/>
    <p:sldLayoutId id="2147483684" r:id="rId15"/>
    <p:sldLayoutId id="214748368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944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20000"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634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					</a:t>
            </a:r>
            <a:r>
              <a:rPr lang="en-US" smtClean="0"/>
              <a:t>	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5204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20000"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32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2396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7371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2890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0E7D1D-F3E8-4188-815B-DF6E945D251D}" vid="{5D06EF73-D4E2-4047-BB96-6B8CD3EF8D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VU VM EN final</Template>
  <TotalTime>57</TotalTime>
  <Words>0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matrix naujas</dc:creator>
  <cp:lastModifiedBy>Aušrinė Jakutienė</cp:lastModifiedBy>
  <cp:revision>3</cp:revision>
  <dcterms:created xsi:type="dcterms:W3CDTF">2016-09-28T07:59:19Z</dcterms:created>
  <dcterms:modified xsi:type="dcterms:W3CDTF">2016-09-28T10:07:51Z</dcterms:modified>
</cp:coreProperties>
</file>